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8" r:id="rId3"/>
    <p:sldId id="264" r:id="rId4"/>
    <p:sldId id="266" r:id="rId5"/>
    <p:sldId id="269" r:id="rId6"/>
    <p:sldId id="267" r:id="rId7"/>
    <p:sldId id="268" r:id="rId8"/>
    <p:sldId id="284" r:id="rId9"/>
    <p:sldId id="270" r:id="rId10"/>
    <p:sldId id="278" r:id="rId11"/>
    <p:sldId id="276" r:id="rId12"/>
    <p:sldId id="275" r:id="rId13"/>
    <p:sldId id="272" r:id="rId14"/>
    <p:sldId id="273" r:id="rId15"/>
    <p:sldId id="274" r:id="rId16"/>
    <p:sldId id="283" r:id="rId17"/>
    <p:sldId id="279" r:id="rId18"/>
    <p:sldId id="280" r:id="rId19"/>
    <p:sldId id="285" r:id="rId20"/>
    <p:sldId id="286" r:id="rId21"/>
    <p:sldId id="287" r:id="rId22"/>
    <p:sldId id="288" r:id="rId23"/>
    <p:sldId id="289" r:id="rId24"/>
    <p:sldId id="281" r:id="rId25"/>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38" autoAdjust="0"/>
    <p:restoredTop sz="94658" autoAdjust="0"/>
  </p:normalViewPr>
  <p:slideViewPr>
    <p:cSldViewPr>
      <p:cViewPr>
        <p:scale>
          <a:sx n="87" d="100"/>
          <a:sy n="87" d="100"/>
        </p:scale>
        <p:origin x="-72"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29E66A-0461-46A0-90C6-8A32299159D2}" type="doc">
      <dgm:prSet loTypeId="urn:microsoft.com/office/officeart/2005/8/layout/equation2" loCatId="process" qsTypeId="urn:microsoft.com/office/officeart/2005/8/quickstyle/simple3" qsCatId="simple" csTypeId="urn:microsoft.com/office/officeart/2005/8/colors/accent1_2#1" csCatId="accent1" phldr="1"/>
      <dgm:spPr/>
    </dgm:pt>
    <dgm:pt modelId="{46EF7002-2B3A-4E19-9E9F-82F20D6F922F}">
      <dgm:prSet phldrT="[テキスト]" custT="1"/>
      <dgm:spPr/>
      <dgm:t>
        <a:bodyPr/>
        <a:lstStyle/>
        <a:p>
          <a:r>
            <a:rPr kumimoji="1" lang="ja-JP" altLang="en-US" sz="2800" b="1" dirty="0" smtClean="0"/>
            <a:t>賛美歌</a:t>
          </a:r>
          <a:endParaRPr kumimoji="1" lang="en-US" altLang="ja-JP" sz="2800" b="1" dirty="0" smtClean="0"/>
        </a:p>
        <a:p>
          <a:r>
            <a:rPr lang="ja-JP" altLang="ja-JP" sz="1900" dirty="0" smtClean="0"/>
            <a:t>キリスト教において、礼拝や集会などで歌われる、神をたたえる歌</a:t>
          </a:r>
          <a:endParaRPr kumimoji="1" lang="ja-JP" altLang="en-US" sz="1900" dirty="0"/>
        </a:p>
      </dgm:t>
    </dgm:pt>
    <dgm:pt modelId="{E742D4E3-E92C-40EE-A837-5B2E3BE2D149}" type="parTrans" cxnId="{DFB05BA4-5D63-45A1-94F8-E52802402346}">
      <dgm:prSet/>
      <dgm:spPr/>
      <dgm:t>
        <a:bodyPr/>
        <a:lstStyle/>
        <a:p>
          <a:endParaRPr kumimoji="1" lang="ja-JP" altLang="en-US"/>
        </a:p>
      </dgm:t>
    </dgm:pt>
    <dgm:pt modelId="{5E86C74A-4B47-44C0-9AFA-FE1EBBC725F8}" type="sibTrans" cxnId="{DFB05BA4-5D63-45A1-94F8-E52802402346}">
      <dgm:prSet/>
      <dgm:spPr/>
      <dgm:t>
        <a:bodyPr/>
        <a:lstStyle/>
        <a:p>
          <a:endParaRPr kumimoji="1" lang="ja-JP" altLang="en-US"/>
        </a:p>
      </dgm:t>
    </dgm:pt>
    <dgm:pt modelId="{B23DDD43-2FAF-4C97-9A94-9CA95460ECC3}">
      <dgm:prSet phldrT="[テキスト]" custT="1"/>
      <dgm:spPr/>
      <dgm:t>
        <a:bodyPr/>
        <a:lstStyle/>
        <a:p>
          <a:r>
            <a:rPr lang="en-US" altLang="ja-JP" sz="2800" b="1" dirty="0" smtClean="0"/>
            <a:t>Spiritual</a:t>
          </a:r>
          <a:r>
            <a:rPr lang="ja-JP" altLang="ja-JP" sz="2800" b="1" dirty="0" smtClean="0"/>
            <a:t>／黒人霊歌</a:t>
          </a:r>
          <a:endParaRPr lang="en-US" altLang="ja-JP" sz="2800" b="1" dirty="0" smtClean="0"/>
        </a:p>
        <a:p>
          <a:r>
            <a:rPr lang="ja-JP" altLang="ja-JP" sz="2000" dirty="0" smtClean="0"/>
            <a:t>アフリカ特有のリズムや</a:t>
          </a:r>
          <a:r>
            <a:rPr lang="en-US" altLang="ja-JP" sz="2000" dirty="0" smtClean="0"/>
            <a:t/>
          </a:r>
          <a:br>
            <a:rPr lang="en-US" altLang="ja-JP" sz="2000" dirty="0" smtClean="0"/>
          </a:br>
          <a:r>
            <a:rPr lang="ja-JP" altLang="ja-JP" sz="2000" dirty="0" smtClean="0"/>
            <a:t>音楽的感性</a:t>
          </a:r>
          <a:endParaRPr kumimoji="1" lang="ja-JP" altLang="en-US" sz="2000" dirty="0"/>
        </a:p>
      </dgm:t>
    </dgm:pt>
    <dgm:pt modelId="{7FF00DC2-835C-417A-8AD7-776A8FE68B65}" type="parTrans" cxnId="{9575E8E8-A82B-4D04-8F82-0A184F7BF2E7}">
      <dgm:prSet/>
      <dgm:spPr/>
      <dgm:t>
        <a:bodyPr/>
        <a:lstStyle/>
        <a:p>
          <a:endParaRPr kumimoji="1" lang="ja-JP" altLang="en-US"/>
        </a:p>
      </dgm:t>
    </dgm:pt>
    <dgm:pt modelId="{C984BD33-5839-469E-A834-9A0A3F4AEC01}" type="sibTrans" cxnId="{9575E8E8-A82B-4D04-8F82-0A184F7BF2E7}">
      <dgm:prSet/>
      <dgm:spPr/>
      <dgm:t>
        <a:bodyPr/>
        <a:lstStyle/>
        <a:p>
          <a:endParaRPr kumimoji="1" lang="ja-JP" altLang="en-US"/>
        </a:p>
      </dgm:t>
    </dgm:pt>
    <dgm:pt modelId="{F36B3BAF-72FA-4005-9066-F4082A2286AC}">
      <dgm:prSet phldrT="[テキスト]"/>
      <dgm:spPr/>
      <dgm:t>
        <a:bodyPr/>
        <a:lstStyle/>
        <a:p>
          <a:r>
            <a:rPr kumimoji="1" lang="en-US" altLang="ja-JP" dirty="0" smtClean="0"/>
            <a:t>Gospel</a:t>
          </a:r>
          <a:endParaRPr kumimoji="1" lang="ja-JP" altLang="en-US" dirty="0"/>
        </a:p>
      </dgm:t>
    </dgm:pt>
    <dgm:pt modelId="{9BDAE244-BC04-4D33-A88E-D3BB63416F69}" type="parTrans" cxnId="{FD48E366-4525-4EA8-B553-0B4372F0E6BC}">
      <dgm:prSet/>
      <dgm:spPr/>
      <dgm:t>
        <a:bodyPr/>
        <a:lstStyle/>
        <a:p>
          <a:endParaRPr kumimoji="1" lang="ja-JP" altLang="en-US"/>
        </a:p>
      </dgm:t>
    </dgm:pt>
    <dgm:pt modelId="{6F2F8112-63E3-477D-84F3-13C462530145}" type="sibTrans" cxnId="{FD48E366-4525-4EA8-B553-0B4372F0E6BC}">
      <dgm:prSet/>
      <dgm:spPr/>
      <dgm:t>
        <a:bodyPr/>
        <a:lstStyle/>
        <a:p>
          <a:endParaRPr kumimoji="1" lang="ja-JP" altLang="en-US"/>
        </a:p>
      </dgm:t>
    </dgm:pt>
    <dgm:pt modelId="{E0DB66E6-0EA5-4982-9E39-F6320C2BBDD7}" type="pres">
      <dgm:prSet presAssocID="{4229E66A-0461-46A0-90C6-8A32299159D2}" presName="Name0" presStyleCnt="0">
        <dgm:presLayoutVars>
          <dgm:dir/>
          <dgm:resizeHandles val="exact"/>
        </dgm:presLayoutVars>
      </dgm:prSet>
      <dgm:spPr/>
    </dgm:pt>
    <dgm:pt modelId="{C0B77D02-E581-40D9-9908-072D2E5EFB27}" type="pres">
      <dgm:prSet presAssocID="{4229E66A-0461-46A0-90C6-8A32299159D2}" presName="vNodes" presStyleCnt="0"/>
      <dgm:spPr/>
    </dgm:pt>
    <dgm:pt modelId="{0F193F34-F989-40A7-ACFB-E2A744611494}" type="pres">
      <dgm:prSet presAssocID="{46EF7002-2B3A-4E19-9E9F-82F20D6F922F}" presName="node" presStyleLbl="node1" presStyleIdx="0" presStyleCnt="3" custScaleX="312698" custScaleY="121765">
        <dgm:presLayoutVars>
          <dgm:bulletEnabled val="1"/>
        </dgm:presLayoutVars>
      </dgm:prSet>
      <dgm:spPr/>
      <dgm:t>
        <a:bodyPr/>
        <a:lstStyle/>
        <a:p>
          <a:endParaRPr kumimoji="1" lang="ja-JP" altLang="en-US"/>
        </a:p>
      </dgm:t>
    </dgm:pt>
    <dgm:pt modelId="{DC4924A3-26D7-47B2-AEEF-06833F94E92A}" type="pres">
      <dgm:prSet presAssocID="{5E86C74A-4B47-44C0-9AFA-FE1EBBC725F8}" presName="spacerT" presStyleCnt="0"/>
      <dgm:spPr/>
    </dgm:pt>
    <dgm:pt modelId="{4DADDBFD-EED8-46F5-973E-1DD71101938F}" type="pres">
      <dgm:prSet presAssocID="{5E86C74A-4B47-44C0-9AFA-FE1EBBC725F8}" presName="sibTrans" presStyleLbl="sibTrans2D1" presStyleIdx="0" presStyleCnt="2"/>
      <dgm:spPr/>
      <dgm:t>
        <a:bodyPr/>
        <a:lstStyle/>
        <a:p>
          <a:endParaRPr kumimoji="1" lang="ja-JP" altLang="en-US"/>
        </a:p>
      </dgm:t>
    </dgm:pt>
    <dgm:pt modelId="{CF574CD1-ECED-43E5-B558-4D51D72D920C}" type="pres">
      <dgm:prSet presAssocID="{5E86C74A-4B47-44C0-9AFA-FE1EBBC725F8}" presName="spacerB" presStyleCnt="0"/>
      <dgm:spPr/>
    </dgm:pt>
    <dgm:pt modelId="{6F8B332E-6BF4-4ACC-A879-5CDADFDD52B1}" type="pres">
      <dgm:prSet presAssocID="{B23DDD43-2FAF-4C97-9A94-9CA95460ECC3}" presName="node" presStyleLbl="node1" presStyleIdx="1" presStyleCnt="3" custScaleX="334405">
        <dgm:presLayoutVars>
          <dgm:bulletEnabled val="1"/>
        </dgm:presLayoutVars>
      </dgm:prSet>
      <dgm:spPr/>
      <dgm:t>
        <a:bodyPr/>
        <a:lstStyle/>
        <a:p>
          <a:endParaRPr kumimoji="1" lang="ja-JP" altLang="en-US"/>
        </a:p>
      </dgm:t>
    </dgm:pt>
    <dgm:pt modelId="{66651578-546D-42C0-B3F8-35EEE4AD76EA}" type="pres">
      <dgm:prSet presAssocID="{4229E66A-0461-46A0-90C6-8A32299159D2}" presName="sibTransLast" presStyleLbl="sibTrans2D1" presStyleIdx="1" presStyleCnt="2"/>
      <dgm:spPr/>
      <dgm:t>
        <a:bodyPr/>
        <a:lstStyle/>
        <a:p>
          <a:endParaRPr kumimoji="1" lang="ja-JP" altLang="en-US"/>
        </a:p>
      </dgm:t>
    </dgm:pt>
    <dgm:pt modelId="{95776844-C2AB-4877-B59D-49C0CC3A18D5}" type="pres">
      <dgm:prSet presAssocID="{4229E66A-0461-46A0-90C6-8A32299159D2}" presName="connectorText" presStyleLbl="sibTrans2D1" presStyleIdx="1" presStyleCnt="2"/>
      <dgm:spPr/>
      <dgm:t>
        <a:bodyPr/>
        <a:lstStyle/>
        <a:p>
          <a:endParaRPr kumimoji="1" lang="ja-JP" altLang="en-US"/>
        </a:p>
      </dgm:t>
    </dgm:pt>
    <dgm:pt modelId="{079C9DD1-66A5-48FA-88EA-9F4937F0E085}" type="pres">
      <dgm:prSet presAssocID="{4229E66A-0461-46A0-90C6-8A32299159D2}" presName="lastNode" presStyleLbl="node1" presStyleIdx="2" presStyleCnt="3" custScaleX="71269" custScaleY="69975">
        <dgm:presLayoutVars>
          <dgm:bulletEnabled val="1"/>
        </dgm:presLayoutVars>
      </dgm:prSet>
      <dgm:spPr/>
      <dgm:t>
        <a:bodyPr/>
        <a:lstStyle/>
        <a:p>
          <a:endParaRPr kumimoji="1" lang="ja-JP" altLang="en-US"/>
        </a:p>
      </dgm:t>
    </dgm:pt>
  </dgm:ptLst>
  <dgm:cxnLst>
    <dgm:cxn modelId="{E9AA62BB-52C8-4D0D-8987-4DA8E31E9046}" type="presOf" srcId="{B23DDD43-2FAF-4C97-9A94-9CA95460ECC3}" destId="{6F8B332E-6BF4-4ACC-A879-5CDADFDD52B1}" srcOrd="0" destOrd="0" presId="urn:microsoft.com/office/officeart/2005/8/layout/equation2"/>
    <dgm:cxn modelId="{56A0AEED-96F6-4BB5-B9E7-5F9DEAFEE2C6}" type="presOf" srcId="{C984BD33-5839-469E-A834-9A0A3F4AEC01}" destId="{66651578-546D-42C0-B3F8-35EEE4AD76EA}" srcOrd="0" destOrd="0" presId="urn:microsoft.com/office/officeart/2005/8/layout/equation2"/>
    <dgm:cxn modelId="{D9CFD260-5A16-4CB9-BE6E-884710B2C637}" type="presOf" srcId="{F36B3BAF-72FA-4005-9066-F4082A2286AC}" destId="{079C9DD1-66A5-48FA-88EA-9F4937F0E085}" srcOrd="0" destOrd="0" presId="urn:microsoft.com/office/officeart/2005/8/layout/equation2"/>
    <dgm:cxn modelId="{FD48E366-4525-4EA8-B553-0B4372F0E6BC}" srcId="{4229E66A-0461-46A0-90C6-8A32299159D2}" destId="{F36B3BAF-72FA-4005-9066-F4082A2286AC}" srcOrd="2" destOrd="0" parTransId="{9BDAE244-BC04-4D33-A88E-D3BB63416F69}" sibTransId="{6F2F8112-63E3-477D-84F3-13C462530145}"/>
    <dgm:cxn modelId="{DFB05BA4-5D63-45A1-94F8-E52802402346}" srcId="{4229E66A-0461-46A0-90C6-8A32299159D2}" destId="{46EF7002-2B3A-4E19-9E9F-82F20D6F922F}" srcOrd="0" destOrd="0" parTransId="{E742D4E3-E92C-40EE-A837-5B2E3BE2D149}" sibTransId="{5E86C74A-4B47-44C0-9AFA-FE1EBBC725F8}"/>
    <dgm:cxn modelId="{17DAEF75-9DA0-4711-9FE1-C050C6DCFE18}" type="presOf" srcId="{4229E66A-0461-46A0-90C6-8A32299159D2}" destId="{E0DB66E6-0EA5-4982-9E39-F6320C2BBDD7}" srcOrd="0" destOrd="0" presId="urn:microsoft.com/office/officeart/2005/8/layout/equation2"/>
    <dgm:cxn modelId="{2938D6DA-A8ED-4DAC-94C1-49343C858192}" type="presOf" srcId="{46EF7002-2B3A-4E19-9E9F-82F20D6F922F}" destId="{0F193F34-F989-40A7-ACFB-E2A744611494}" srcOrd="0" destOrd="0" presId="urn:microsoft.com/office/officeart/2005/8/layout/equation2"/>
    <dgm:cxn modelId="{9575E8E8-A82B-4D04-8F82-0A184F7BF2E7}" srcId="{4229E66A-0461-46A0-90C6-8A32299159D2}" destId="{B23DDD43-2FAF-4C97-9A94-9CA95460ECC3}" srcOrd="1" destOrd="0" parTransId="{7FF00DC2-835C-417A-8AD7-776A8FE68B65}" sibTransId="{C984BD33-5839-469E-A834-9A0A3F4AEC01}"/>
    <dgm:cxn modelId="{D400820E-0BE2-42E1-B7D5-3AFA220A5151}" type="presOf" srcId="{5E86C74A-4B47-44C0-9AFA-FE1EBBC725F8}" destId="{4DADDBFD-EED8-46F5-973E-1DD71101938F}" srcOrd="0" destOrd="0" presId="urn:microsoft.com/office/officeart/2005/8/layout/equation2"/>
    <dgm:cxn modelId="{5153833C-EE48-4C80-BC47-745A4CC1D08C}" type="presOf" srcId="{C984BD33-5839-469E-A834-9A0A3F4AEC01}" destId="{95776844-C2AB-4877-B59D-49C0CC3A18D5}" srcOrd="1" destOrd="0" presId="urn:microsoft.com/office/officeart/2005/8/layout/equation2"/>
    <dgm:cxn modelId="{2DEBF277-FB34-47E9-9FC5-661F3309D5D8}" type="presParOf" srcId="{E0DB66E6-0EA5-4982-9E39-F6320C2BBDD7}" destId="{C0B77D02-E581-40D9-9908-072D2E5EFB27}" srcOrd="0" destOrd="0" presId="urn:microsoft.com/office/officeart/2005/8/layout/equation2"/>
    <dgm:cxn modelId="{2106CD7F-664E-4F29-9A72-ADAF2BF3CC5D}" type="presParOf" srcId="{C0B77D02-E581-40D9-9908-072D2E5EFB27}" destId="{0F193F34-F989-40A7-ACFB-E2A744611494}" srcOrd="0" destOrd="0" presId="urn:microsoft.com/office/officeart/2005/8/layout/equation2"/>
    <dgm:cxn modelId="{AE98457B-A84E-4FB9-8229-05EF59CF7B1B}" type="presParOf" srcId="{C0B77D02-E581-40D9-9908-072D2E5EFB27}" destId="{DC4924A3-26D7-47B2-AEEF-06833F94E92A}" srcOrd="1" destOrd="0" presId="urn:microsoft.com/office/officeart/2005/8/layout/equation2"/>
    <dgm:cxn modelId="{8BA3A619-14CF-4E85-A556-B2AFBAD12EEA}" type="presParOf" srcId="{C0B77D02-E581-40D9-9908-072D2E5EFB27}" destId="{4DADDBFD-EED8-46F5-973E-1DD71101938F}" srcOrd="2" destOrd="0" presId="urn:microsoft.com/office/officeart/2005/8/layout/equation2"/>
    <dgm:cxn modelId="{AF8F0229-1948-451A-B2CA-B8F44A4A8898}" type="presParOf" srcId="{C0B77D02-E581-40D9-9908-072D2E5EFB27}" destId="{CF574CD1-ECED-43E5-B558-4D51D72D920C}" srcOrd="3" destOrd="0" presId="urn:microsoft.com/office/officeart/2005/8/layout/equation2"/>
    <dgm:cxn modelId="{DCCBB42B-BD81-48A6-9548-CC2545475FB7}" type="presParOf" srcId="{C0B77D02-E581-40D9-9908-072D2E5EFB27}" destId="{6F8B332E-6BF4-4ACC-A879-5CDADFDD52B1}" srcOrd="4" destOrd="0" presId="urn:microsoft.com/office/officeart/2005/8/layout/equation2"/>
    <dgm:cxn modelId="{7D4F5B72-8A8C-4F68-818E-853308F903E7}" type="presParOf" srcId="{E0DB66E6-0EA5-4982-9E39-F6320C2BBDD7}" destId="{66651578-546D-42C0-B3F8-35EEE4AD76EA}" srcOrd="1" destOrd="0" presId="urn:microsoft.com/office/officeart/2005/8/layout/equation2"/>
    <dgm:cxn modelId="{392209FA-E455-4374-9B71-C5C2A1DEF9C2}" type="presParOf" srcId="{66651578-546D-42C0-B3F8-35EEE4AD76EA}" destId="{95776844-C2AB-4877-B59D-49C0CC3A18D5}" srcOrd="0" destOrd="0" presId="urn:microsoft.com/office/officeart/2005/8/layout/equation2"/>
    <dgm:cxn modelId="{25B08C8D-786B-4024-A19F-EC9F68BC093B}" type="presParOf" srcId="{E0DB66E6-0EA5-4982-9E39-F6320C2BBDD7}" destId="{079C9DD1-66A5-48FA-88EA-9F4937F0E085}"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314EF4-AC26-441F-B0F7-C285DCAC3102}" type="doc">
      <dgm:prSet loTypeId="urn:microsoft.com/office/officeart/2005/8/layout/chevron2" loCatId="list" qsTypeId="urn:microsoft.com/office/officeart/2005/8/quickstyle/simple1#1" qsCatId="simple" csTypeId="urn:microsoft.com/office/officeart/2005/8/colors/accent1_2#2" csCatId="accent1" phldr="1"/>
      <dgm:spPr/>
      <dgm:t>
        <a:bodyPr/>
        <a:lstStyle/>
        <a:p>
          <a:endParaRPr kumimoji="1" lang="ja-JP" altLang="en-US"/>
        </a:p>
      </dgm:t>
    </dgm:pt>
    <dgm:pt modelId="{A0EAFAAE-2D3B-43FF-B794-E31596D39287}">
      <dgm:prSet phldrT="[テキスト]"/>
      <dgm:spPr/>
      <dgm:t>
        <a:bodyPr/>
        <a:lstStyle/>
        <a:p>
          <a:endParaRPr kumimoji="1" lang="ja-JP" altLang="en-US" dirty="0"/>
        </a:p>
      </dgm:t>
    </dgm:pt>
    <dgm:pt modelId="{694C5AD7-DBC6-4C92-9FEC-04C94DA92323}" type="parTrans" cxnId="{C06159B5-0908-4F44-BD8E-345016B234D1}">
      <dgm:prSet/>
      <dgm:spPr/>
      <dgm:t>
        <a:bodyPr/>
        <a:lstStyle/>
        <a:p>
          <a:endParaRPr kumimoji="1" lang="ja-JP" altLang="en-US"/>
        </a:p>
      </dgm:t>
    </dgm:pt>
    <dgm:pt modelId="{138A580D-FA91-40E0-B333-93AD0C18450A}" type="sibTrans" cxnId="{C06159B5-0908-4F44-BD8E-345016B234D1}">
      <dgm:prSet/>
      <dgm:spPr/>
      <dgm:t>
        <a:bodyPr/>
        <a:lstStyle/>
        <a:p>
          <a:endParaRPr kumimoji="1" lang="ja-JP" altLang="en-US"/>
        </a:p>
      </dgm:t>
    </dgm:pt>
    <dgm:pt modelId="{90171DF7-911D-4529-9CF1-197C9639BD62}">
      <dgm:prSet phldrT="[テキスト]"/>
      <dgm:spPr/>
      <dgm:t>
        <a:bodyPr/>
        <a:lstStyle/>
        <a:p>
          <a:r>
            <a:rPr lang="ja-JP" altLang="ja-JP" dirty="0" smtClean="0"/>
            <a:t>共通の言語や宗教が剥奪</a:t>
          </a:r>
          <a:endParaRPr kumimoji="1" lang="ja-JP" altLang="en-US" b="1" dirty="0"/>
        </a:p>
      </dgm:t>
    </dgm:pt>
    <dgm:pt modelId="{793587A6-24BA-4BD8-A407-C5D7F65C0B14}" type="parTrans" cxnId="{C16A48C9-CAD9-4AB9-A72C-453055635D65}">
      <dgm:prSet/>
      <dgm:spPr/>
      <dgm:t>
        <a:bodyPr/>
        <a:lstStyle/>
        <a:p>
          <a:endParaRPr kumimoji="1" lang="ja-JP" altLang="en-US"/>
        </a:p>
      </dgm:t>
    </dgm:pt>
    <dgm:pt modelId="{FB85E63B-5EE9-4458-A786-96E3038285A2}" type="sibTrans" cxnId="{C16A48C9-CAD9-4AB9-A72C-453055635D65}">
      <dgm:prSet/>
      <dgm:spPr/>
      <dgm:t>
        <a:bodyPr/>
        <a:lstStyle/>
        <a:p>
          <a:endParaRPr kumimoji="1" lang="ja-JP" altLang="en-US"/>
        </a:p>
      </dgm:t>
    </dgm:pt>
    <dgm:pt modelId="{C71F4918-3EFC-47DE-8454-FF9455447006}">
      <dgm:prSet phldrT="[テキスト]"/>
      <dgm:spPr/>
      <dgm:t>
        <a:bodyPr/>
        <a:lstStyle/>
        <a:p>
          <a:r>
            <a:rPr lang="ja-JP" altLang="ja-JP" dirty="0" smtClean="0"/>
            <a:t>伝統的な</a:t>
          </a:r>
          <a:r>
            <a:rPr lang="ja-JP" altLang="en-US" dirty="0" smtClean="0"/>
            <a:t>言語</a:t>
          </a:r>
          <a:r>
            <a:rPr lang="ja-JP" altLang="ja-JP" dirty="0" smtClean="0"/>
            <a:t>と</a:t>
          </a:r>
          <a:r>
            <a:rPr lang="en-US" altLang="ja-JP" dirty="0" smtClean="0"/>
            <a:t/>
          </a:r>
          <a:br>
            <a:rPr lang="en-US" altLang="ja-JP" dirty="0" smtClean="0"/>
          </a:br>
          <a:r>
            <a:rPr lang="ja-JP" altLang="ja-JP" dirty="0" smtClean="0"/>
            <a:t>自分たちで作りだした</a:t>
          </a:r>
          <a:r>
            <a:rPr lang="ja-JP" altLang="en-US" dirty="0" smtClean="0"/>
            <a:t>言語の</a:t>
          </a:r>
          <a:r>
            <a:rPr lang="ja-JP" altLang="ja-JP" dirty="0" smtClean="0"/>
            <a:t>合成語</a:t>
          </a:r>
          <a:endParaRPr kumimoji="1" lang="ja-JP" altLang="en-US" dirty="0"/>
        </a:p>
      </dgm:t>
    </dgm:pt>
    <dgm:pt modelId="{57BC162D-E87C-4F15-A61D-90B2007F92DC}" type="parTrans" cxnId="{2C5DFBE1-9A8C-4BDB-9E61-0327897F4F41}">
      <dgm:prSet/>
      <dgm:spPr/>
      <dgm:t>
        <a:bodyPr/>
        <a:lstStyle/>
        <a:p>
          <a:endParaRPr kumimoji="1" lang="ja-JP" altLang="en-US"/>
        </a:p>
      </dgm:t>
    </dgm:pt>
    <dgm:pt modelId="{8B5F8343-E203-4E7C-A425-2BD6581E5046}" type="sibTrans" cxnId="{2C5DFBE1-9A8C-4BDB-9E61-0327897F4F41}">
      <dgm:prSet/>
      <dgm:spPr/>
      <dgm:t>
        <a:bodyPr/>
        <a:lstStyle/>
        <a:p>
          <a:endParaRPr kumimoji="1" lang="ja-JP" altLang="en-US"/>
        </a:p>
      </dgm:t>
    </dgm:pt>
    <dgm:pt modelId="{3CDE9F2F-9A88-4908-85C6-1B533E35B69C}">
      <dgm:prSet phldrT="[テキスト]"/>
      <dgm:spPr/>
      <dgm:t>
        <a:bodyPr/>
        <a:lstStyle/>
        <a:p>
          <a:endParaRPr kumimoji="1" lang="ja-JP" altLang="en-US" dirty="0"/>
        </a:p>
      </dgm:t>
    </dgm:pt>
    <dgm:pt modelId="{662236DC-00F7-4325-A53E-64558F23F975}" type="parTrans" cxnId="{8346BE68-C602-48BC-98FD-F04D5BC9E67D}">
      <dgm:prSet/>
      <dgm:spPr/>
      <dgm:t>
        <a:bodyPr/>
        <a:lstStyle/>
        <a:p>
          <a:endParaRPr kumimoji="1" lang="ja-JP" altLang="en-US"/>
        </a:p>
      </dgm:t>
    </dgm:pt>
    <dgm:pt modelId="{A6B1011A-BE82-4ABC-B3D7-FB9883F3907D}" type="sibTrans" cxnId="{8346BE68-C602-48BC-98FD-F04D5BC9E67D}">
      <dgm:prSet/>
      <dgm:spPr/>
      <dgm:t>
        <a:bodyPr/>
        <a:lstStyle/>
        <a:p>
          <a:endParaRPr kumimoji="1" lang="ja-JP" altLang="en-US"/>
        </a:p>
      </dgm:t>
    </dgm:pt>
    <dgm:pt modelId="{CE246E06-A3C7-4554-86D0-720D8A3E71AA}">
      <dgm:prSet phldrT="[テキスト]"/>
      <dgm:spPr/>
      <dgm:t>
        <a:bodyPr/>
        <a:lstStyle/>
        <a:p>
          <a:r>
            <a:rPr lang="ja-JP" altLang="ja-JP" b="1" dirty="0" smtClean="0"/>
            <a:t>呻きやハミング、しのび笑い</a:t>
          </a:r>
          <a:r>
            <a:rPr lang="ja-JP" altLang="en-US" dirty="0" smtClean="0"/>
            <a:t>など</a:t>
          </a:r>
          <a:r>
            <a:rPr lang="en-US" altLang="ja-JP" dirty="0" smtClean="0"/>
            <a:t/>
          </a:r>
          <a:br>
            <a:rPr lang="en-US" altLang="ja-JP" dirty="0" smtClean="0"/>
          </a:br>
          <a:r>
            <a:rPr lang="ja-JP" altLang="ja-JP" dirty="0" smtClean="0"/>
            <a:t>非言語的な補助手段</a:t>
          </a:r>
          <a:endParaRPr kumimoji="1" lang="ja-JP" altLang="en-US" dirty="0"/>
        </a:p>
      </dgm:t>
    </dgm:pt>
    <dgm:pt modelId="{C9430228-A64A-443A-82EA-B2248116DD46}" type="parTrans" cxnId="{761EC988-D42B-4A92-AB24-75412A11950E}">
      <dgm:prSet/>
      <dgm:spPr/>
      <dgm:t>
        <a:bodyPr/>
        <a:lstStyle/>
        <a:p>
          <a:endParaRPr kumimoji="1" lang="ja-JP" altLang="en-US"/>
        </a:p>
      </dgm:t>
    </dgm:pt>
    <dgm:pt modelId="{39BF855B-0CC8-4843-A5AD-FCA67E266748}" type="sibTrans" cxnId="{761EC988-D42B-4A92-AB24-75412A11950E}">
      <dgm:prSet/>
      <dgm:spPr/>
      <dgm:t>
        <a:bodyPr/>
        <a:lstStyle/>
        <a:p>
          <a:endParaRPr kumimoji="1" lang="ja-JP" altLang="en-US"/>
        </a:p>
      </dgm:t>
    </dgm:pt>
    <dgm:pt modelId="{BDD5B79F-9586-4EB7-86FF-8EDFC18BC4EF}">
      <dgm:prSet phldrT="[テキスト]"/>
      <dgm:spPr/>
      <dgm:t>
        <a:bodyPr/>
        <a:lstStyle/>
        <a:p>
          <a:endParaRPr kumimoji="1" lang="ja-JP" altLang="en-US" dirty="0"/>
        </a:p>
      </dgm:t>
    </dgm:pt>
    <dgm:pt modelId="{EC9C8D0B-F262-4843-AD60-9563BE19ABE2}" type="sibTrans" cxnId="{ADC9A19D-57DA-4525-9677-A4C853F6194A}">
      <dgm:prSet/>
      <dgm:spPr/>
      <dgm:t>
        <a:bodyPr/>
        <a:lstStyle/>
        <a:p>
          <a:endParaRPr kumimoji="1" lang="ja-JP" altLang="en-US"/>
        </a:p>
      </dgm:t>
    </dgm:pt>
    <dgm:pt modelId="{CE8D5321-DEFE-4555-B801-59FB8D6F0B01}" type="parTrans" cxnId="{ADC9A19D-57DA-4525-9677-A4C853F6194A}">
      <dgm:prSet/>
      <dgm:spPr/>
      <dgm:t>
        <a:bodyPr/>
        <a:lstStyle/>
        <a:p>
          <a:endParaRPr kumimoji="1" lang="ja-JP" altLang="en-US"/>
        </a:p>
      </dgm:t>
    </dgm:pt>
    <dgm:pt modelId="{47F21E29-DF9C-4217-BC45-736C0EDBC6FA}" type="pres">
      <dgm:prSet presAssocID="{42314EF4-AC26-441F-B0F7-C285DCAC3102}" presName="linearFlow" presStyleCnt="0">
        <dgm:presLayoutVars>
          <dgm:dir/>
          <dgm:animLvl val="lvl"/>
          <dgm:resizeHandles val="exact"/>
        </dgm:presLayoutVars>
      </dgm:prSet>
      <dgm:spPr/>
      <dgm:t>
        <a:bodyPr/>
        <a:lstStyle/>
        <a:p>
          <a:endParaRPr kumimoji="1" lang="ja-JP" altLang="en-US"/>
        </a:p>
      </dgm:t>
    </dgm:pt>
    <dgm:pt modelId="{1CDC3CE7-DC3B-4654-A2C1-7A81DD500664}" type="pres">
      <dgm:prSet presAssocID="{A0EAFAAE-2D3B-43FF-B794-E31596D39287}" presName="composite" presStyleCnt="0"/>
      <dgm:spPr/>
    </dgm:pt>
    <dgm:pt modelId="{CC3B75F1-176B-4408-9368-6DA2162A82D9}" type="pres">
      <dgm:prSet presAssocID="{A0EAFAAE-2D3B-43FF-B794-E31596D39287}" presName="parentText" presStyleLbl="alignNode1" presStyleIdx="0" presStyleCnt="3">
        <dgm:presLayoutVars>
          <dgm:chMax val="1"/>
          <dgm:bulletEnabled val="1"/>
        </dgm:presLayoutVars>
      </dgm:prSet>
      <dgm:spPr/>
      <dgm:t>
        <a:bodyPr/>
        <a:lstStyle/>
        <a:p>
          <a:endParaRPr kumimoji="1" lang="ja-JP" altLang="en-US"/>
        </a:p>
      </dgm:t>
    </dgm:pt>
    <dgm:pt modelId="{C9368170-046D-43ED-9A5F-AC87D2FC4937}" type="pres">
      <dgm:prSet presAssocID="{A0EAFAAE-2D3B-43FF-B794-E31596D39287}" presName="descendantText" presStyleLbl="alignAcc1" presStyleIdx="0" presStyleCnt="3">
        <dgm:presLayoutVars>
          <dgm:bulletEnabled val="1"/>
        </dgm:presLayoutVars>
      </dgm:prSet>
      <dgm:spPr/>
      <dgm:t>
        <a:bodyPr/>
        <a:lstStyle/>
        <a:p>
          <a:endParaRPr kumimoji="1" lang="ja-JP" altLang="en-US"/>
        </a:p>
      </dgm:t>
    </dgm:pt>
    <dgm:pt modelId="{3B0CA8E8-4DA8-4BE7-A5A4-4BB740C8BCE0}" type="pres">
      <dgm:prSet presAssocID="{138A580D-FA91-40E0-B333-93AD0C18450A}" presName="sp" presStyleCnt="0"/>
      <dgm:spPr/>
    </dgm:pt>
    <dgm:pt modelId="{52EE39BA-C235-4A6F-8A7D-4E76B26F7CAF}" type="pres">
      <dgm:prSet presAssocID="{BDD5B79F-9586-4EB7-86FF-8EDFC18BC4EF}" presName="composite" presStyleCnt="0"/>
      <dgm:spPr/>
    </dgm:pt>
    <dgm:pt modelId="{E1B5DE38-677F-48AB-900E-588D0E0B68C8}" type="pres">
      <dgm:prSet presAssocID="{BDD5B79F-9586-4EB7-86FF-8EDFC18BC4EF}" presName="parentText" presStyleLbl="alignNode1" presStyleIdx="1" presStyleCnt="3">
        <dgm:presLayoutVars>
          <dgm:chMax val="1"/>
          <dgm:bulletEnabled val="1"/>
        </dgm:presLayoutVars>
      </dgm:prSet>
      <dgm:spPr/>
      <dgm:t>
        <a:bodyPr/>
        <a:lstStyle/>
        <a:p>
          <a:endParaRPr kumimoji="1" lang="ja-JP" altLang="en-US"/>
        </a:p>
      </dgm:t>
    </dgm:pt>
    <dgm:pt modelId="{0341EFDA-C85F-46A7-A0B9-5C113DC698EE}" type="pres">
      <dgm:prSet presAssocID="{BDD5B79F-9586-4EB7-86FF-8EDFC18BC4EF}" presName="descendantText" presStyleLbl="alignAcc1" presStyleIdx="1" presStyleCnt="3">
        <dgm:presLayoutVars>
          <dgm:bulletEnabled val="1"/>
        </dgm:presLayoutVars>
      </dgm:prSet>
      <dgm:spPr/>
      <dgm:t>
        <a:bodyPr/>
        <a:lstStyle/>
        <a:p>
          <a:endParaRPr kumimoji="1" lang="ja-JP" altLang="en-US"/>
        </a:p>
      </dgm:t>
    </dgm:pt>
    <dgm:pt modelId="{428BF97B-273D-4780-B569-8AD87D767C23}" type="pres">
      <dgm:prSet presAssocID="{EC9C8D0B-F262-4843-AD60-9563BE19ABE2}" presName="sp" presStyleCnt="0"/>
      <dgm:spPr/>
    </dgm:pt>
    <dgm:pt modelId="{A32A6DFB-19BE-4C26-8F96-60AF0600E26B}" type="pres">
      <dgm:prSet presAssocID="{3CDE9F2F-9A88-4908-85C6-1B533E35B69C}" presName="composite" presStyleCnt="0"/>
      <dgm:spPr/>
    </dgm:pt>
    <dgm:pt modelId="{9836A2B2-628B-4B7C-93F5-33665D2D7B2B}" type="pres">
      <dgm:prSet presAssocID="{3CDE9F2F-9A88-4908-85C6-1B533E35B69C}" presName="parentText" presStyleLbl="alignNode1" presStyleIdx="2" presStyleCnt="3">
        <dgm:presLayoutVars>
          <dgm:chMax val="1"/>
          <dgm:bulletEnabled val="1"/>
        </dgm:presLayoutVars>
      </dgm:prSet>
      <dgm:spPr/>
      <dgm:t>
        <a:bodyPr/>
        <a:lstStyle/>
        <a:p>
          <a:endParaRPr kumimoji="1" lang="ja-JP" altLang="en-US"/>
        </a:p>
      </dgm:t>
    </dgm:pt>
    <dgm:pt modelId="{E3255D4A-67E8-4899-9FF4-12C3C43B53EA}" type="pres">
      <dgm:prSet presAssocID="{3CDE9F2F-9A88-4908-85C6-1B533E35B69C}" presName="descendantText" presStyleLbl="alignAcc1" presStyleIdx="2" presStyleCnt="3">
        <dgm:presLayoutVars>
          <dgm:bulletEnabled val="1"/>
        </dgm:presLayoutVars>
      </dgm:prSet>
      <dgm:spPr/>
      <dgm:t>
        <a:bodyPr/>
        <a:lstStyle/>
        <a:p>
          <a:endParaRPr kumimoji="1" lang="ja-JP" altLang="en-US"/>
        </a:p>
      </dgm:t>
    </dgm:pt>
  </dgm:ptLst>
  <dgm:cxnLst>
    <dgm:cxn modelId="{761EC988-D42B-4A92-AB24-75412A11950E}" srcId="{3CDE9F2F-9A88-4908-85C6-1B533E35B69C}" destId="{CE246E06-A3C7-4554-86D0-720D8A3E71AA}" srcOrd="0" destOrd="0" parTransId="{C9430228-A64A-443A-82EA-B2248116DD46}" sibTransId="{39BF855B-0CC8-4843-A5AD-FCA67E266748}"/>
    <dgm:cxn modelId="{ADC9A19D-57DA-4525-9677-A4C853F6194A}" srcId="{42314EF4-AC26-441F-B0F7-C285DCAC3102}" destId="{BDD5B79F-9586-4EB7-86FF-8EDFC18BC4EF}" srcOrd="1" destOrd="0" parTransId="{CE8D5321-DEFE-4555-B801-59FB8D6F0B01}" sibTransId="{EC9C8D0B-F262-4843-AD60-9563BE19ABE2}"/>
    <dgm:cxn modelId="{97A15693-B01C-4174-9804-33DCF2881BFB}" type="presOf" srcId="{A0EAFAAE-2D3B-43FF-B794-E31596D39287}" destId="{CC3B75F1-176B-4408-9368-6DA2162A82D9}" srcOrd="0" destOrd="0" presId="urn:microsoft.com/office/officeart/2005/8/layout/chevron2"/>
    <dgm:cxn modelId="{7C7B5901-90CA-4C49-8A4D-FF837FCC801F}" type="presOf" srcId="{42314EF4-AC26-441F-B0F7-C285DCAC3102}" destId="{47F21E29-DF9C-4217-BC45-736C0EDBC6FA}" srcOrd="0" destOrd="0" presId="urn:microsoft.com/office/officeart/2005/8/layout/chevron2"/>
    <dgm:cxn modelId="{A8EFAC38-3402-4238-A320-2330E0A589B3}" type="presOf" srcId="{CE246E06-A3C7-4554-86D0-720D8A3E71AA}" destId="{E3255D4A-67E8-4899-9FF4-12C3C43B53EA}" srcOrd="0" destOrd="0" presId="urn:microsoft.com/office/officeart/2005/8/layout/chevron2"/>
    <dgm:cxn modelId="{2C5DFBE1-9A8C-4BDB-9E61-0327897F4F41}" srcId="{BDD5B79F-9586-4EB7-86FF-8EDFC18BC4EF}" destId="{C71F4918-3EFC-47DE-8454-FF9455447006}" srcOrd="0" destOrd="0" parTransId="{57BC162D-E87C-4F15-A61D-90B2007F92DC}" sibTransId="{8B5F8343-E203-4E7C-A425-2BD6581E5046}"/>
    <dgm:cxn modelId="{6A96D7CE-D566-4DD5-92F9-75614266610F}" type="presOf" srcId="{3CDE9F2F-9A88-4908-85C6-1B533E35B69C}" destId="{9836A2B2-628B-4B7C-93F5-33665D2D7B2B}" srcOrd="0" destOrd="0" presId="urn:microsoft.com/office/officeart/2005/8/layout/chevron2"/>
    <dgm:cxn modelId="{C06159B5-0908-4F44-BD8E-345016B234D1}" srcId="{42314EF4-AC26-441F-B0F7-C285DCAC3102}" destId="{A0EAFAAE-2D3B-43FF-B794-E31596D39287}" srcOrd="0" destOrd="0" parTransId="{694C5AD7-DBC6-4C92-9FEC-04C94DA92323}" sibTransId="{138A580D-FA91-40E0-B333-93AD0C18450A}"/>
    <dgm:cxn modelId="{B85A9A0F-248C-4039-B7F2-3F071A7B3501}" type="presOf" srcId="{90171DF7-911D-4529-9CF1-197C9639BD62}" destId="{C9368170-046D-43ED-9A5F-AC87D2FC4937}" srcOrd="0" destOrd="0" presId="urn:microsoft.com/office/officeart/2005/8/layout/chevron2"/>
    <dgm:cxn modelId="{3E054F49-FDB6-47FB-8A47-7AE591E0CAE1}" type="presOf" srcId="{C71F4918-3EFC-47DE-8454-FF9455447006}" destId="{0341EFDA-C85F-46A7-A0B9-5C113DC698EE}" srcOrd="0" destOrd="0" presId="urn:microsoft.com/office/officeart/2005/8/layout/chevron2"/>
    <dgm:cxn modelId="{8346BE68-C602-48BC-98FD-F04D5BC9E67D}" srcId="{42314EF4-AC26-441F-B0F7-C285DCAC3102}" destId="{3CDE9F2F-9A88-4908-85C6-1B533E35B69C}" srcOrd="2" destOrd="0" parTransId="{662236DC-00F7-4325-A53E-64558F23F975}" sibTransId="{A6B1011A-BE82-4ABC-B3D7-FB9883F3907D}"/>
    <dgm:cxn modelId="{C16A48C9-CAD9-4AB9-A72C-453055635D65}" srcId="{A0EAFAAE-2D3B-43FF-B794-E31596D39287}" destId="{90171DF7-911D-4529-9CF1-197C9639BD62}" srcOrd="0" destOrd="0" parTransId="{793587A6-24BA-4BD8-A407-C5D7F65C0B14}" sibTransId="{FB85E63B-5EE9-4458-A786-96E3038285A2}"/>
    <dgm:cxn modelId="{99CE9777-6A47-4FFD-A789-05B6B260D913}" type="presOf" srcId="{BDD5B79F-9586-4EB7-86FF-8EDFC18BC4EF}" destId="{E1B5DE38-677F-48AB-900E-588D0E0B68C8}" srcOrd="0" destOrd="0" presId="urn:microsoft.com/office/officeart/2005/8/layout/chevron2"/>
    <dgm:cxn modelId="{8D0B4A3D-3C14-4EE1-9212-EA6B3841933E}" type="presParOf" srcId="{47F21E29-DF9C-4217-BC45-736C0EDBC6FA}" destId="{1CDC3CE7-DC3B-4654-A2C1-7A81DD500664}" srcOrd="0" destOrd="0" presId="urn:microsoft.com/office/officeart/2005/8/layout/chevron2"/>
    <dgm:cxn modelId="{394B0D68-8283-4F60-B572-DA92600A7088}" type="presParOf" srcId="{1CDC3CE7-DC3B-4654-A2C1-7A81DD500664}" destId="{CC3B75F1-176B-4408-9368-6DA2162A82D9}" srcOrd="0" destOrd="0" presId="urn:microsoft.com/office/officeart/2005/8/layout/chevron2"/>
    <dgm:cxn modelId="{54D249A2-214E-477F-A9FE-6F09A2ECCAD8}" type="presParOf" srcId="{1CDC3CE7-DC3B-4654-A2C1-7A81DD500664}" destId="{C9368170-046D-43ED-9A5F-AC87D2FC4937}" srcOrd="1" destOrd="0" presId="urn:microsoft.com/office/officeart/2005/8/layout/chevron2"/>
    <dgm:cxn modelId="{C7CAB54E-9013-49FD-85DB-D1DF19CFC209}" type="presParOf" srcId="{47F21E29-DF9C-4217-BC45-736C0EDBC6FA}" destId="{3B0CA8E8-4DA8-4BE7-A5A4-4BB740C8BCE0}" srcOrd="1" destOrd="0" presId="urn:microsoft.com/office/officeart/2005/8/layout/chevron2"/>
    <dgm:cxn modelId="{1950FD03-AB6F-4B7E-B193-9AE10A076580}" type="presParOf" srcId="{47F21E29-DF9C-4217-BC45-736C0EDBC6FA}" destId="{52EE39BA-C235-4A6F-8A7D-4E76B26F7CAF}" srcOrd="2" destOrd="0" presId="urn:microsoft.com/office/officeart/2005/8/layout/chevron2"/>
    <dgm:cxn modelId="{49FAFB9A-0A5C-4FBE-A4AE-691F056978BB}" type="presParOf" srcId="{52EE39BA-C235-4A6F-8A7D-4E76B26F7CAF}" destId="{E1B5DE38-677F-48AB-900E-588D0E0B68C8}" srcOrd="0" destOrd="0" presId="urn:microsoft.com/office/officeart/2005/8/layout/chevron2"/>
    <dgm:cxn modelId="{9B793AEC-9D66-4B98-A74F-0D96C3E9D528}" type="presParOf" srcId="{52EE39BA-C235-4A6F-8A7D-4E76B26F7CAF}" destId="{0341EFDA-C85F-46A7-A0B9-5C113DC698EE}" srcOrd="1" destOrd="0" presId="urn:microsoft.com/office/officeart/2005/8/layout/chevron2"/>
    <dgm:cxn modelId="{2F16B130-DE7E-42EA-AE30-4CD5F77FCD5B}" type="presParOf" srcId="{47F21E29-DF9C-4217-BC45-736C0EDBC6FA}" destId="{428BF97B-273D-4780-B569-8AD87D767C23}" srcOrd="3" destOrd="0" presId="urn:microsoft.com/office/officeart/2005/8/layout/chevron2"/>
    <dgm:cxn modelId="{BF5B0A19-055D-40FA-85FB-E53DFCF09E74}" type="presParOf" srcId="{47F21E29-DF9C-4217-BC45-736C0EDBC6FA}" destId="{A32A6DFB-19BE-4C26-8F96-60AF0600E26B}" srcOrd="4" destOrd="0" presId="urn:microsoft.com/office/officeart/2005/8/layout/chevron2"/>
    <dgm:cxn modelId="{AA9ED7A5-5AB7-48A3-87CE-A8E799270789}" type="presParOf" srcId="{A32A6DFB-19BE-4C26-8F96-60AF0600E26B}" destId="{9836A2B2-628B-4B7C-93F5-33665D2D7B2B}" srcOrd="0" destOrd="0" presId="urn:microsoft.com/office/officeart/2005/8/layout/chevron2"/>
    <dgm:cxn modelId="{3728582F-F9D2-46F6-A973-145320702A63}" type="presParOf" srcId="{A32A6DFB-19BE-4C26-8F96-60AF0600E26B}" destId="{E3255D4A-67E8-4899-9FF4-12C3C43B53E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AD15A4-F3EE-4CB1-B514-8AD472317B92}" type="doc">
      <dgm:prSet loTypeId="urn:microsoft.com/office/officeart/2005/8/layout/list1" loCatId="list" qsTypeId="urn:microsoft.com/office/officeart/2005/8/quickstyle/simple3" qsCatId="simple" csTypeId="urn:microsoft.com/office/officeart/2005/8/colors/accent1_2#3" csCatId="accent1" phldr="1"/>
      <dgm:spPr/>
      <dgm:t>
        <a:bodyPr/>
        <a:lstStyle/>
        <a:p>
          <a:endParaRPr kumimoji="1" lang="ja-JP" altLang="en-US"/>
        </a:p>
      </dgm:t>
    </dgm:pt>
    <dgm:pt modelId="{700731CF-449D-4DFA-A80B-B9BA359A29DB}">
      <dgm:prSet phldrT="[テキスト]"/>
      <dgm:spPr/>
      <dgm:t>
        <a:bodyPr/>
        <a:lstStyle/>
        <a:p>
          <a:r>
            <a:rPr lang="ja-JP" altLang="ja-JP" dirty="0" smtClean="0"/>
            <a:t>「</a:t>
          </a:r>
          <a:r>
            <a:rPr lang="en-US" altLang="ja-JP" dirty="0" smtClean="0"/>
            <a:t>God Spell</a:t>
          </a:r>
          <a:r>
            <a:rPr lang="ja-JP" altLang="ja-JP" dirty="0" smtClean="0"/>
            <a:t>＝神の言葉」</a:t>
          </a:r>
          <a:endParaRPr kumimoji="1" lang="ja-JP" altLang="en-US" dirty="0"/>
        </a:p>
      </dgm:t>
    </dgm:pt>
    <dgm:pt modelId="{C18F95A1-2FA6-4CE1-B8E0-0A0C16FA8591}" type="parTrans" cxnId="{E5B0344B-DF92-41F8-86B7-400BA19924D8}">
      <dgm:prSet/>
      <dgm:spPr/>
      <dgm:t>
        <a:bodyPr/>
        <a:lstStyle/>
        <a:p>
          <a:endParaRPr kumimoji="1" lang="ja-JP" altLang="en-US"/>
        </a:p>
      </dgm:t>
    </dgm:pt>
    <dgm:pt modelId="{BD4B0C0D-D840-47FB-A616-FFCFAF340828}" type="sibTrans" cxnId="{E5B0344B-DF92-41F8-86B7-400BA19924D8}">
      <dgm:prSet/>
      <dgm:spPr/>
      <dgm:t>
        <a:bodyPr/>
        <a:lstStyle/>
        <a:p>
          <a:endParaRPr kumimoji="1" lang="ja-JP" altLang="en-US"/>
        </a:p>
      </dgm:t>
    </dgm:pt>
    <dgm:pt modelId="{96258D98-2060-455A-9C78-FA44BDBE3F35}">
      <dgm:prSet phldrT="[テキスト]"/>
      <dgm:spPr/>
      <dgm:t>
        <a:bodyPr/>
        <a:lstStyle/>
        <a:p>
          <a:r>
            <a:rPr lang="ja-JP" altLang="ja-JP" dirty="0" smtClean="0"/>
            <a:t>「</a:t>
          </a:r>
          <a:r>
            <a:rPr lang="en-US" altLang="ja-JP" dirty="0" smtClean="0"/>
            <a:t>Good Spell</a:t>
          </a:r>
          <a:r>
            <a:rPr lang="ja-JP" altLang="ja-JP" dirty="0" smtClean="0"/>
            <a:t>＝良い知らせ」</a:t>
          </a:r>
          <a:endParaRPr kumimoji="1" lang="ja-JP" altLang="en-US" dirty="0"/>
        </a:p>
      </dgm:t>
    </dgm:pt>
    <dgm:pt modelId="{AB346FF7-11C8-4DC5-BFBC-F4F13E116085}" type="parTrans" cxnId="{9CB2A0E9-D7AA-4121-B694-9AE9061DAE3A}">
      <dgm:prSet/>
      <dgm:spPr/>
      <dgm:t>
        <a:bodyPr/>
        <a:lstStyle/>
        <a:p>
          <a:endParaRPr kumimoji="1" lang="ja-JP" altLang="en-US"/>
        </a:p>
      </dgm:t>
    </dgm:pt>
    <dgm:pt modelId="{E4E79E28-15D5-4585-B0B2-9FB13C267A0E}" type="sibTrans" cxnId="{9CB2A0E9-D7AA-4121-B694-9AE9061DAE3A}">
      <dgm:prSet/>
      <dgm:spPr/>
      <dgm:t>
        <a:bodyPr/>
        <a:lstStyle/>
        <a:p>
          <a:endParaRPr kumimoji="1" lang="ja-JP" altLang="en-US"/>
        </a:p>
      </dgm:t>
    </dgm:pt>
    <dgm:pt modelId="{781A884F-C073-454B-A286-A423E3C8D94C}">
      <dgm:prSet phldrT="[テキスト]"/>
      <dgm:spPr/>
      <dgm:t>
        <a:bodyPr/>
        <a:lstStyle/>
        <a:p>
          <a:r>
            <a:rPr lang="ja-JP" altLang="ja-JP" dirty="0" smtClean="0"/>
            <a:t>日本語では、「福音＝良い知らせ」</a:t>
          </a:r>
          <a:endParaRPr kumimoji="1" lang="ja-JP" altLang="en-US" dirty="0"/>
        </a:p>
      </dgm:t>
    </dgm:pt>
    <dgm:pt modelId="{870D49A2-5CE8-4A99-A30C-FDC5D70C36A2}" type="parTrans" cxnId="{4643B895-F4BF-4334-BC0D-29F707C82A86}">
      <dgm:prSet/>
      <dgm:spPr/>
      <dgm:t>
        <a:bodyPr/>
        <a:lstStyle/>
        <a:p>
          <a:endParaRPr kumimoji="1" lang="ja-JP" altLang="en-US"/>
        </a:p>
      </dgm:t>
    </dgm:pt>
    <dgm:pt modelId="{E8353EEC-F13C-46B3-9672-2CA44E8A1B74}" type="sibTrans" cxnId="{4643B895-F4BF-4334-BC0D-29F707C82A86}">
      <dgm:prSet/>
      <dgm:spPr/>
      <dgm:t>
        <a:bodyPr/>
        <a:lstStyle/>
        <a:p>
          <a:endParaRPr kumimoji="1" lang="ja-JP" altLang="en-US"/>
        </a:p>
      </dgm:t>
    </dgm:pt>
    <dgm:pt modelId="{DA66929C-AB90-4EB4-B0C9-9B7A2A7552F1}">
      <dgm:prSet phldrT="[テキスト]"/>
      <dgm:spPr/>
      <dgm:t>
        <a:bodyPr/>
        <a:lstStyle/>
        <a:p>
          <a:r>
            <a:rPr lang="en-US" altLang="ja-JP" dirty="0" smtClean="0"/>
            <a:t>God</a:t>
          </a:r>
          <a:r>
            <a:rPr lang="ja-JP" altLang="ja-JP" dirty="0" smtClean="0"/>
            <a:t>とは旧約聖書の中の神</a:t>
          </a:r>
          <a:endParaRPr kumimoji="1" lang="ja-JP" altLang="en-US" dirty="0"/>
        </a:p>
      </dgm:t>
    </dgm:pt>
    <dgm:pt modelId="{F9BC45C4-A700-408A-AC65-A6E443DB6208}" type="parTrans" cxnId="{16FD93C2-645B-40FC-A6D1-AF6621C2EB35}">
      <dgm:prSet/>
      <dgm:spPr/>
      <dgm:t>
        <a:bodyPr/>
        <a:lstStyle/>
        <a:p>
          <a:endParaRPr kumimoji="1" lang="ja-JP" altLang="en-US"/>
        </a:p>
      </dgm:t>
    </dgm:pt>
    <dgm:pt modelId="{9D765BB8-132C-4E05-BA5C-1BD183790AFF}" type="sibTrans" cxnId="{16FD93C2-645B-40FC-A6D1-AF6621C2EB35}">
      <dgm:prSet/>
      <dgm:spPr/>
      <dgm:t>
        <a:bodyPr/>
        <a:lstStyle/>
        <a:p>
          <a:endParaRPr kumimoji="1" lang="ja-JP" altLang="en-US"/>
        </a:p>
      </dgm:t>
    </dgm:pt>
    <dgm:pt modelId="{BC2E72C7-6BEA-470F-A3A4-B4AF6108ADF2}">
      <dgm:prSet/>
      <dgm:spPr/>
      <dgm:t>
        <a:bodyPr/>
        <a:lstStyle/>
        <a:p>
          <a:r>
            <a:rPr lang="ja-JP" altLang="ja-JP" smtClean="0"/>
            <a:t>人々は神様から直接何かを学びとる</a:t>
          </a:r>
          <a:endParaRPr kumimoji="1" lang="ja-JP" altLang="en-US"/>
        </a:p>
      </dgm:t>
    </dgm:pt>
    <dgm:pt modelId="{224EEA6C-2534-406E-AD73-C4C944B19A99}" type="parTrans" cxnId="{27BCC43E-9F20-4365-BD1D-E40E097A1387}">
      <dgm:prSet/>
      <dgm:spPr/>
      <dgm:t>
        <a:bodyPr/>
        <a:lstStyle/>
        <a:p>
          <a:endParaRPr kumimoji="1" lang="ja-JP" altLang="en-US"/>
        </a:p>
      </dgm:t>
    </dgm:pt>
    <dgm:pt modelId="{49D57368-98B7-4721-B044-AFBDB67262E5}" type="sibTrans" cxnId="{27BCC43E-9F20-4365-BD1D-E40E097A1387}">
      <dgm:prSet/>
      <dgm:spPr/>
      <dgm:t>
        <a:bodyPr/>
        <a:lstStyle/>
        <a:p>
          <a:endParaRPr kumimoji="1" lang="ja-JP" altLang="en-US"/>
        </a:p>
      </dgm:t>
    </dgm:pt>
    <dgm:pt modelId="{CC25F0AF-DA66-42A4-8945-1D94CDC8A128}">
      <dgm:prSet/>
      <dgm:spPr/>
      <dgm:t>
        <a:bodyPr/>
        <a:lstStyle/>
        <a:p>
          <a:r>
            <a:rPr lang="ja-JP" altLang="ja-JP" smtClean="0"/>
            <a:t>争いをやめるということは強く神が人間に教えること</a:t>
          </a:r>
          <a:endParaRPr lang="en-US" altLang="ja-JP" dirty="0" smtClean="0"/>
        </a:p>
      </dgm:t>
    </dgm:pt>
    <dgm:pt modelId="{BB155910-D32A-4B6C-A2B6-12878041E1F2}" type="parTrans" cxnId="{A7838398-7EAA-4EE5-84F7-3E6D4E66A763}">
      <dgm:prSet/>
      <dgm:spPr/>
      <dgm:t>
        <a:bodyPr/>
        <a:lstStyle/>
        <a:p>
          <a:endParaRPr kumimoji="1" lang="ja-JP" altLang="en-US"/>
        </a:p>
      </dgm:t>
    </dgm:pt>
    <dgm:pt modelId="{9B09F4E8-4642-4DF2-A0A6-2C33E821E15C}" type="sibTrans" cxnId="{A7838398-7EAA-4EE5-84F7-3E6D4E66A763}">
      <dgm:prSet/>
      <dgm:spPr/>
      <dgm:t>
        <a:bodyPr/>
        <a:lstStyle/>
        <a:p>
          <a:endParaRPr kumimoji="1" lang="ja-JP" altLang="en-US"/>
        </a:p>
      </dgm:t>
    </dgm:pt>
    <dgm:pt modelId="{17AC1785-886D-4EF9-8C97-CAB97DE3AC44}">
      <dgm:prSet/>
      <dgm:spPr/>
      <dgm:t>
        <a:bodyPr/>
        <a:lstStyle/>
        <a:p>
          <a:r>
            <a:rPr lang="ja-JP" altLang="ja-JP" smtClean="0"/>
            <a:t>人間はそ自分勝手に多くの争いを起こす愚かな存在</a:t>
          </a:r>
          <a:endParaRPr lang="en-US" altLang="ja-JP" dirty="0" smtClean="0"/>
        </a:p>
      </dgm:t>
    </dgm:pt>
    <dgm:pt modelId="{B262F55A-42FB-44BA-AD5F-C4D34FA22EBD}" type="parTrans" cxnId="{49B60D06-039A-4AC0-874A-BC78D1406BF6}">
      <dgm:prSet/>
      <dgm:spPr/>
      <dgm:t>
        <a:bodyPr/>
        <a:lstStyle/>
        <a:p>
          <a:endParaRPr kumimoji="1" lang="ja-JP" altLang="en-US"/>
        </a:p>
      </dgm:t>
    </dgm:pt>
    <dgm:pt modelId="{21425FF1-C5FF-4A09-9495-4F2A99936DD0}" type="sibTrans" cxnId="{49B60D06-039A-4AC0-874A-BC78D1406BF6}">
      <dgm:prSet/>
      <dgm:spPr/>
      <dgm:t>
        <a:bodyPr/>
        <a:lstStyle/>
        <a:p>
          <a:endParaRPr kumimoji="1" lang="ja-JP" altLang="en-US"/>
        </a:p>
      </dgm:t>
    </dgm:pt>
    <dgm:pt modelId="{4FE12EE2-7946-4AF1-B493-4066A98DB827}" type="pres">
      <dgm:prSet presAssocID="{0FAD15A4-F3EE-4CB1-B514-8AD472317B92}" presName="linear" presStyleCnt="0">
        <dgm:presLayoutVars>
          <dgm:dir/>
          <dgm:animLvl val="lvl"/>
          <dgm:resizeHandles val="exact"/>
        </dgm:presLayoutVars>
      </dgm:prSet>
      <dgm:spPr/>
      <dgm:t>
        <a:bodyPr/>
        <a:lstStyle/>
        <a:p>
          <a:endParaRPr kumimoji="1" lang="ja-JP" altLang="en-US"/>
        </a:p>
      </dgm:t>
    </dgm:pt>
    <dgm:pt modelId="{39C82330-9ED6-40F2-8262-16985F0B5063}" type="pres">
      <dgm:prSet presAssocID="{700731CF-449D-4DFA-A80B-B9BA359A29DB}" presName="parentLin" presStyleCnt="0"/>
      <dgm:spPr/>
    </dgm:pt>
    <dgm:pt modelId="{F1567DAE-06E7-4280-855D-086EA1F67203}" type="pres">
      <dgm:prSet presAssocID="{700731CF-449D-4DFA-A80B-B9BA359A29DB}" presName="parentLeftMargin" presStyleLbl="node1" presStyleIdx="0" presStyleCnt="4"/>
      <dgm:spPr/>
      <dgm:t>
        <a:bodyPr/>
        <a:lstStyle/>
        <a:p>
          <a:endParaRPr kumimoji="1" lang="ja-JP" altLang="en-US"/>
        </a:p>
      </dgm:t>
    </dgm:pt>
    <dgm:pt modelId="{7D65E578-D658-4E8D-BB17-AAE540DA0E5F}" type="pres">
      <dgm:prSet presAssocID="{700731CF-449D-4DFA-A80B-B9BA359A29DB}" presName="parentText" presStyleLbl="node1" presStyleIdx="0" presStyleCnt="4">
        <dgm:presLayoutVars>
          <dgm:chMax val="0"/>
          <dgm:bulletEnabled val="1"/>
        </dgm:presLayoutVars>
      </dgm:prSet>
      <dgm:spPr/>
      <dgm:t>
        <a:bodyPr/>
        <a:lstStyle/>
        <a:p>
          <a:endParaRPr kumimoji="1" lang="ja-JP" altLang="en-US"/>
        </a:p>
      </dgm:t>
    </dgm:pt>
    <dgm:pt modelId="{EA767107-2ACE-4DE1-B7ED-C95ED444C82D}" type="pres">
      <dgm:prSet presAssocID="{700731CF-449D-4DFA-A80B-B9BA359A29DB}" presName="negativeSpace" presStyleCnt="0"/>
      <dgm:spPr/>
    </dgm:pt>
    <dgm:pt modelId="{BA80D82C-EC79-4936-A47B-355B5BD1894B}" type="pres">
      <dgm:prSet presAssocID="{700731CF-449D-4DFA-A80B-B9BA359A29DB}" presName="childText" presStyleLbl="conFgAcc1" presStyleIdx="0" presStyleCnt="4">
        <dgm:presLayoutVars>
          <dgm:bulletEnabled val="1"/>
        </dgm:presLayoutVars>
      </dgm:prSet>
      <dgm:spPr/>
    </dgm:pt>
    <dgm:pt modelId="{96FD3DAE-177D-47A3-A9BE-A3C63CD73640}" type="pres">
      <dgm:prSet presAssocID="{BD4B0C0D-D840-47FB-A616-FFCFAF340828}" presName="spaceBetweenRectangles" presStyleCnt="0"/>
      <dgm:spPr/>
    </dgm:pt>
    <dgm:pt modelId="{7CFA0931-D973-4588-9AC1-5E6DC3352265}" type="pres">
      <dgm:prSet presAssocID="{96258D98-2060-455A-9C78-FA44BDBE3F35}" presName="parentLin" presStyleCnt="0"/>
      <dgm:spPr/>
    </dgm:pt>
    <dgm:pt modelId="{EEA2C097-1588-4580-8A67-F10BB1B51B61}" type="pres">
      <dgm:prSet presAssocID="{96258D98-2060-455A-9C78-FA44BDBE3F35}" presName="parentLeftMargin" presStyleLbl="node1" presStyleIdx="0" presStyleCnt="4"/>
      <dgm:spPr/>
      <dgm:t>
        <a:bodyPr/>
        <a:lstStyle/>
        <a:p>
          <a:endParaRPr kumimoji="1" lang="ja-JP" altLang="en-US"/>
        </a:p>
      </dgm:t>
    </dgm:pt>
    <dgm:pt modelId="{D6D767EC-89E3-499C-A10E-8BBAC95AF0F9}" type="pres">
      <dgm:prSet presAssocID="{96258D98-2060-455A-9C78-FA44BDBE3F35}" presName="parentText" presStyleLbl="node1" presStyleIdx="1" presStyleCnt="4">
        <dgm:presLayoutVars>
          <dgm:chMax val="0"/>
          <dgm:bulletEnabled val="1"/>
        </dgm:presLayoutVars>
      </dgm:prSet>
      <dgm:spPr/>
      <dgm:t>
        <a:bodyPr/>
        <a:lstStyle/>
        <a:p>
          <a:endParaRPr kumimoji="1" lang="ja-JP" altLang="en-US"/>
        </a:p>
      </dgm:t>
    </dgm:pt>
    <dgm:pt modelId="{81BC569D-B9CE-4C1E-A3C7-E7771270815E}" type="pres">
      <dgm:prSet presAssocID="{96258D98-2060-455A-9C78-FA44BDBE3F35}" presName="negativeSpace" presStyleCnt="0"/>
      <dgm:spPr/>
    </dgm:pt>
    <dgm:pt modelId="{F4621025-E376-42C1-ACE4-772A1A8EDE7C}" type="pres">
      <dgm:prSet presAssocID="{96258D98-2060-455A-9C78-FA44BDBE3F35}" presName="childText" presStyleLbl="conFgAcc1" presStyleIdx="1" presStyleCnt="4">
        <dgm:presLayoutVars>
          <dgm:bulletEnabled val="1"/>
        </dgm:presLayoutVars>
      </dgm:prSet>
      <dgm:spPr/>
    </dgm:pt>
    <dgm:pt modelId="{6783FFD0-EA93-487F-AC4E-A3A98D0B3B78}" type="pres">
      <dgm:prSet presAssocID="{E4E79E28-15D5-4585-B0B2-9FB13C267A0E}" presName="spaceBetweenRectangles" presStyleCnt="0"/>
      <dgm:spPr/>
    </dgm:pt>
    <dgm:pt modelId="{924420A5-78AC-4F94-AEAA-AB61BD014EA0}" type="pres">
      <dgm:prSet presAssocID="{781A884F-C073-454B-A286-A423E3C8D94C}" presName="parentLin" presStyleCnt="0"/>
      <dgm:spPr/>
    </dgm:pt>
    <dgm:pt modelId="{E9AE2E8A-5D3F-42CE-AA95-0A319DFE189E}" type="pres">
      <dgm:prSet presAssocID="{781A884F-C073-454B-A286-A423E3C8D94C}" presName="parentLeftMargin" presStyleLbl="node1" presStyleIdx="1" presStyleCnt="4"/>
      <dgm:spPr/>
      <dgm:t>
        <a:bodyPr/>
        <a:lstStyle/>
        <a:p>
          <a:endParaRPr kumimoji="1" lang="ja-JP" altLang="en-US"/>
        </a:p>
      </dgm:t>
    </dgm:pt>
    <dgm:pt modelId="{2D0CE190-E1CC-4708-8A95-EF9AECDF2BF2}" type="pres">
      <dgm:prSet presAssocID="{781A884F-C073-454B-A286-A423E3C8D94C}" presName="parentText" presStyleLbl="node1" presStyleIdx="2" presStyleCnt="4">
        <dgm:presLayoutVars>
          <dgm:chMax val="0"/>
          <dgm:bulletEnabled val="1"/>
        </dgm:presLayoutVars>
      </dgm:prSet>
      <dgm:spPr/>
      <dgm:t>
        <a:bodyPr/>
        <a:lstStyle/>
        <a:p>
          <a:endParaRPr kumimoji="1" lang="ja-JP" altLang="en-US"/>
        </a:p>
      </dgm:t>
    </dgm:pt>
    <dgm:pt modelId="{5DF0E3BB-3AD3-48AC-9B2F-343BCC081DA3}" type="pres">
      <dgm:prSet presAssocID="{781A884F-C073-454B-A286-A423E3C8D94C}" presName="negativeSpace" presStyleCnt="0"/>
      <dgm:spPr/>
    </dgm:pt>
    <dgm:pt modelId="{91DADE81-53F7-4A57-8C3E-BC986D99D6D5}" type="pres">
      <dgm:prSet presAssocID="{781A884F-C073-454B-A286-A423E3C8D94C}" presName="childText" presStyleLbl="conFgAcc1" presStyleIdx="2" presStyleCnt="4">
        <dgm:presLayoutVars>
          <dgm:bulletEnabled val="1"/>
        </dgm:presLayoutVars>
      </dgm:prSet>
      <dgm:spPr/>
    </dgm:pt>
    <dgm:pt modelId="{4F449532-B434-4BA2-9188-16C783C88BEC}" type="pres">
      <dgm:prSet presAssocID="{E8353EEC-F13C-46B3-9672-2CA44E8A1B74}" presName="spaceBetweenRectangles" presStyleCnt="0"/>
      <dgm:spPr/>
    </dgm:pt>
    <dgm:pt modelId="{036D8937-9C36-4FCA-BF32-EECE33BFFC02}" type="pres">
      <dgm:prSet presAssocID="{DA66929C-AB90-4EB4-B0C9-9B7A2A7552F1}" presName="parentLin" presStyleCnt="0"/>
      <dgm:spPr/>
    </dgm:pt>
    <dgm:pt modelId="{3C00A006-1979-4B73-AF9F-2A7EFE535A82}" type="pres">
      <dgm:prSet presAssocID="{DA66929C-AB90-4EB4-B0C9-9B7A2A7552F1}" presName="parentLeftMargin" presStyleLbl="node1" presStyleIdx="2" presStyleCnt="4"/>
      <dgm:spPr/>
      <dgm:t>
        <a:bodyPr/>
        <a:lstStyle/>
        <a:p>
          <a:endParaRPr kumimoji="1" lang="ja-JP" altLang="en-US"/>
        </a:p>
      </dgm:t>
    </dgm:pt>
    <dgm:pt modelId="{7084F771-A7E6-4448-A4A3-F1BAA067B1EE}" type="pres">
      <dgm:prSet presAssocID="{DA66929C-AB90-4EB4-B0C9-9B7A2A7552F1}" presName="parentText" presStyleLbl="node1" presStyleIdx="3" presStyleCnt="4">
        <dgm:presLayoutVars>
          <dgm:chMax val="0"/>
          <dgm:bulletEnabled val="1"/>
        </dgm:presLayoutVars>
      </dgm:prSet>
      <dgm:spPr/>
      <dgm:t>
        <a:bodyPr/>
        <a:lstStyle/>
        <a:p>
          <a:endParaRPr kumimoji="1" lang="ja-JP" altLang="en-US"/>
        </a:p>
      </dgm:t>
    </dgm:pt>
    <dgm:pt modelId="{22EA0065-59FB-4E86-8E93-F347CCA01826}" type="pres">
      <dgm:prSet presAssocID="{DA66929C-AB90-4EB4-B0C9-9B7A2A7552F1}" presName="negativeSpace" presStyleCnt="0"/>
      <dgm:spPr/>
    </dgm:pt>
    <dgm:pt modelId="{5F38D389-EF38-422D-AD17-B3AC08BD8AF2}" type="pres">
      <dgm:prSet presAssocID="{DA66929C-AB90-4EB4-B0C9-9B7A2A7552F1}" presName="childText" presStyleLbl="conFgAcc1" presStyleIdx="3" presStyleCnt="4">
        <dgm:presLayoutVars>
          <dgm:bulletEnabled val="1"/>
        </dgm:presLayoutVars>
      </dgm:prSet>
      <dgm:spPr/>
      <dgm:t>
        <a:bodyPr/>
        <a:lstStyle/>
        <a:p>
          <a:endParaRPr kumimoji="1" lang="ja-JP" altLang="en-US"/>
        </a:p>
      </dgm:t>
    </dgm:pt>
  </dgm:ptLst>
  <dgm:cxnLst>
    <dgm:cxn modelId="{E5B0344B-DF92-41F8-86B7-400BA19924D8}" srcId="{0FAD15A4-F3EE-4CB1-B514-8AD472317B92}" destId="{700731CF-449D-4DFA-A80B-B9BA359A29DB}" srcOrd="0" destOrd="0" parTransId="{C18F95A1-2FA6-4CE1-B8E0-0A0C16FA8591}" sibTransId="{BD4B0C0D-D840-47FB-A616-FFCFAF340828}"/>
    <dgm:cxn modelId="{9CB2A0E9-D7AA-4121-B694-9AE9061DAE3A}" srcId="{0FAD15A4-F3EE-4CB1-B514-8AD472317B92}" destId="{96258D98-2060-455A-9C78-FA44BDBE3F35}" srcOrd="1" destOrd="0" parTransId="{AB346FF7-11C8-4DC5-BFBC-F4F13E116085}" sibTransId="{E4E79E28-15D5-4585-B0B2-9FB13C267A0E}"/>
    <dgm:cxn modelId="{49B60D06-039A-4AC0-874A-BC78D1406BF6}" srcId="{DA66929C-AB90-4EB4-B0C9-9B7A2A7552F1}" destId="{17AC1785-886D-4EF9-8C97-CAB97DE3AC44}" srcOrd="2" destOrd="0" parTransId="{B262F55A-42FB-44BA-AD5F-C4D34FA22EBD}" sibTransId="{21425FF1-C5FF-4A09-9495-4F2A99936DD0}"/>
    <dgm:cxn modelId="{AA5481C4-3FA8-4CCF-BD62-1106544DB531}" type="presOf" srcId="{700731CF-449D-4DFA-A80B-B9BA359A29DB}" destId="{7D65E578-D658-4E8D-BB17-AAE540DA0E5F}" srcOrd="1" destOrd="0" presId="urn:microsoft.com/office/officeart/2005/8/layout/list1"/>
    <dgm:cxn modelId="{D3639C5D-68D9-4151-8612-F70964372D03}" type="presOf" srcId="{BC2E72C7-6BEA-470F-A3A4-B4AF6108ADF2}" destId="{5F38D389-EF38-422D-AD17-B3AC08BD8AF2}" srcOrd="0" destOrd="0" presId="urn:microsoft.com/office/officeart/2005/8/layout/list1"/>
    <dgm:cxn modelId="{DE1AA5D4-529B-4CEA-940C-1BBFFD8B2675}" type="presOf" srcId="{0FAD15A4-F3EE-4CB1-B514-8AD472317B92}" destId="{4FE12EE2-7946-4AF1-B493-4066A98DB827}" srcOrd="0" destOrd="0" presId="urn:microsoft.com/office/officeart/2005/8/layout/list1"/>
    <dgm:cxn modelId="{0C3F76F4-C3D3-4498-9E6C-C07DEB50474A}" type="presOf" srcId="{781A884F-C073-454B-A286-A423E3C8D94C}" destId="{E9AE2E8A-5D3F-42CE-AA95-0A319DFE189E}" srcOrd="0" destOrd="0" presId="urn:microsoft.com/office/officeart/2005/8/layout/list1"/>
    <dgm:cxn modelId="{27BCC43E-9F20-4365-BD1D-E40E097A1387}" srcId="{DA66929C-AB90-4EB4-B0C9-9B7A2A7552F1}" destId="{BC2E72C7-6BEA-470F-A3A4-B4AF6108ADF2}" srcOrd="0" destOrd="0" parTransId="{224EEA6C-2534-406E-AD73-C4C944B19A99}" sibTransId="{49D57368-98B7-4721-B044-AFBDB67262E5}"/>
    <dgm:cxn modelId="{16FD93C2-645B-40FC-A6D1-AF6621C2EB35}" srcId="{0FAD15A4-F3EE-4CB1-B514-8AD472317B92}" destId="{DA66929C-AB90-4EB4-B0C9-9B7A2A7552F1}" srcOrd="3" destOrd="0" parTransId="{F9BC45C4-A700-408A-AC65-A6E443DB6208}" sibTransId="{9D765BB8-132C-4E05-BA5C-1BD183790AFF}"/>
    <dgm:cxn modelId="{A7838398-7EAA-4EE5-84F7-3E6D4E66A763}" srcId="{DA66929C-AB90-4EB4-B0C9-9B7A2A7552F1}" destId="{CC25F0AF-DA66-42A4-8945-1D94CDC8A128}" srcOrd="1" destOrd="0" parTransId="{BB155910-D32A-4B6C-A2B6-12878041E1F2}" sibTransId="{9B09F4E8-4642-4DF2-A0A6-2C33E821E15C}"/>
    <dgm:cxn modelId="{7A59308E-C468-43D3-9F4D-8FFB5A686B19}" type="presOf" srcId="{96258D98-2060-455A-9C78-FA44BDBE3F35}" destId="{D6D767EC-89E3-499C-A10E-8BBAC95AF0F9}" srcOrd="1" destOrd="0" presId="urn:microsoft.com/office/officeart/2005/8/layout/list1"/>
    <dgm:cxn modelId="{4F366A23-39AF-4F97-BB3D-5D9223E183BC}" type="presOf" srcId="{CC25F0AF-DA66-42A4-8945-1D94CDC8A128}" destId="{5F38D389-EF38-422D-AD17-B3AC08BD8AF2}" srcOrd="0" destOrd="1" presId="urn:microsoft.com/office/officeart/2005/8/layout/list1"/>
    <dgm:cxn modelId="{9E6C80A7-1845-4E4A-BD03-23CD017E45AB}" type="presOf" srcId="{DA66929C-AB90-4EB4-B0C9-9B7A2A7552F1}" destId="{3C00A006-1979-4B73-AF9F-2A7EFE535A82}" srcOrd="0" destOrd="0" presId="urn:microsoft.com/office/officeart/2005/8/layout/list1"/>
    <dgm:cxn modelId="{4643B895-F4BF-4334-BC0D-29F707C82A86}" srcId="{0FAD15A4-F3EE-4CB1-B514-8AD472317B92}" destId="{781A884F-C073-454B-A286-A423E3C8D94C}" srcOrd="2" destOrd="0" parTransId="{870D49A2-5CE8-4A99-A30C-FDC5D70C36A2}" sibTransId="{E8353EEC-F13C-46B3-9672-2CA44E8A1B74}"/>
    <dgm:cxn modelId="{D0040FB4-AB84-4272-B25C-A52457295A6C}" type="presOf" srcId="{96258D98-2060-455A-9C78-FA44BDBE3F35}" destId="{EEA2C097-1588-4580-8A67-F10BB1B51B61}" srcOrd="0" destOrd="0" presId="urn:microsoft.com/office/officeart/2005/8/layout/list1"/>
    <dgm:cxn modelId="{1206AB57-1484-4C7E-B8F9-37C139D71EBA}" type="presOf" srcId="{781A884F-C073-454B-A286-A423E3C8D94C}" destId="{2D0CE190-E1CC-4708-8A95-EF9AECDF2BF2}" srcOrd="1" destOrd="0" presId="urn:microsoft.com/office/officeart/2005/8/layout/list1"/>
    <dgm:cxn modelId="{76ABDA4F-8E76-4C4F-8ABF-51C4572EF696}" type="presOf" srcId="{DA66929C-AB90-4EB4-B0C9-9B7A2A7552F1}" destId="{7084F771-A7E6-4448-A4A3-F1BAA067B1EE}" srcOrd="1" destOrd="0" presId="urn:microsoft.com/office/officeart/2005/8/layout/list1"/>
    <dgm:cxn modelId="{404EA6C3-C7E4-4805-830C-5971195EB4B1}" type="presOf" srcId="{17AC1785-886D-4EF9-8C97-CAB97DE3AC44}" destId="{5F38D389-EF38-422D-AD17-B3AC08BD8AF2}" srcOrd="0" destOrd="2" presId="urn:microsoft.com/office/officeart/2005/8/layout/list1"/>
    <dgm:cxn modelId="{432C9FD8-AD23-4AD0-B2E0-D13CF89B673A}" type="presOf" srcId="{700731CF-449D-4DFA-A80B-B9BA359A29DB}" destId="{F1567DAE-06E7-4280-855D-086EA1F67203}" srcOrd="0" destOrd="0" presId="urn:microsoft.com/office/officeart/2005/8/layout/list1"/>
    <dgm:cxn modelId="{E3A12D55-349D-4F75-9A66-0F10C3C8E92F}" type="presParOf" srcId="{4FE12EE2-7946-4AF1-B493-4066A98DB827}" destId="{39C82330-9ED6-40F2-8262-16985F0B5063}" srcOrd="0" destOrd="0" presId="urn:microsoft.com/office/officeart/2005/8/layout/list1"/>
    <dgm:cxn modelId="{70B747E3-CE9F-40A0-95DD-E612E0616D1B}" type="presParOf" srcId="{39C82330-9ED6-40F2-8262-16985F0B5063}" destId="{F1567DAE-06E7-4280-855D-086EA1F67203}" srcOrd="0" destOrd="0" presId="urn:microsoft.com/office/officeart/2005/8/layout/list1"/>
    <dgm:cxn modelId="{9D5D1893-E428-40E5-B6E5-604BC557E640}" type="presParOf" srcId="{39C82330-9ED6-40F2-8262-16985F0B5063}" destId="{7D65E578-D658-4E8D-BB17-AAE540DA0E5F}" srcOrd="1" destOrd="0" presId="urn:microsoft.com/office/officeart/2005/8/layout/list1"/>
    <dgm:cxn modelId="{EF40C3B8-2FF9-4006-8D56-AA4F3BFF9C62}" type="presParOf" srcId="{4FE12EE2-7946-4AF1-B493-4066A98DB827}" destId="{EA767107-2ACE-4DE1-B7ED-C95ED444C82D}" srcOrd="1" destOrd="0" presId="urn:microsoft.com/office/officeart/2005/8/layout/list1"/>
    <dgm:cxn modelId="{998A559F-AA91-45B7-9A4C-8E05F186D965}" type="presParOf" srcId="{4FE12EE2-7946-4AF1-B493-4066A98DB827}" destId="{BA80D82C-EC79-4936-A47B-355B5BD1894B}" srcOrd="2" destOrd="0" presId="urn:microsoft.com/office/officeart/2005/8/layout/list1"/>
    <dgm:cxn modelId="{2FF7BAA6-61FD-4326-8D0C-3B3EADA97230}" type="presParOf" srcId="{4FE12EE2-7946-4AF1-B493-4066A98DB827}" destId="{96FD3DAE-177D-47A3-A9BE-A3C63CD73640}" srcOrd="3" destOrd="0" presId="urn:microsoft.com/office/officeart/2005/8/layout/list1"/>
    <dgm:cxn modelId="{490F7579-3FF4-43EF-B474-712CEB5991F0}" type="presParOf" srcId="{4FE12EE2-7946-4AF1-B493-4066A98DB827}" destId="{7CFA0931-D973-4588-9AC1-5E6DC3352265}" srcOrd="4" destOrd="0" presId="urn:microsoft.com/office/officeart/2005/8/layout/list1"/>
    <dgm:cxn modelId="{394185C8-654B-4FF5-B03E-BDEAE5E2EC04}" type="presParOf" srcId="{7CFA0931-D973-4588-9AC1-5E6DC3352265}" destId="{EEA2C097-1588-4580-8A67-F10BB1B51B61}" srcOrd="0" destOrd="0" presId="urn:microsoft.com/office/officeart/2005/8/layout/list1"/>
    <dgm:cxn modelId="{906E6657-051B-4C23-8A93-88ED7087C64D}" type="presParOf" srcId="{7CFA0931-D973-4588-9AC1-5E6DC3352265}" destId="{D6D767EC-89E3-499C-A10E-8BBAC95AF0F9}" srcOrd="1" destOrd="0" presId="urn:microsoft.com/office/officeart/2005/8/layout/list1"/>
    <dgm:cxn modelId="{F3BC5F2C-B1D9-4A15-9D3D-DDA7A22F806D}" type="presParOf" srcId="{4FE12EE2-7946-4AF1-B493-4066A98DB827}" destId="{81BC569D-B9CE-4C1E-A3C7-E7771270815E}" srcOrd="5" destOrd="0" presId="urn:microsoft.com/office/officeart/2005/8/layout/list1"/>
    <dgm:cxn modelId="{CF3881D3-90C5-4900-BEB8-2C85F5A7606E}" type="presParOf" srcId="{4FE12EE2-7946-4AF1-B493-4066A98DB827}" destId="{F4621025-E376-42C1-ACE4-772A1A8EDE7C}" srcOrd="6" destOrd="0" presId="urn:microsoft.com/office/officeart/2005/8/layout/list1"/>
    <dgm:cxn modelId="{2F9AFEC2-18E8-4655-8BC2-5D6F527A03E8}" type="presParOf" srcId="{4FE12EE2-7946-4AF1-B493-4066A98DB827}" destId="{6783FFD0-EA93-487F-AC4E-A3A98D0B3B78}" srcOrd="7" destOrd="0" presId="urn:microsoft.com/office/officeart/2005/8/layout/list1"/>
    <dgm:cxn modelId="{6E8A6B24-7379-4FE8-B372-0BBCF0E897CA}" type="presParOf" srcId="{4FE12EE2-7946-4AF1-B493-4066A98DB827}" destId="{924420A5-78AC-4F94-AEAA-AB61BD014EA0}" srcOrd="8" destOrd="0" presId="urn:microsoft.com/office/officeart/2005/8/layout/list1"/>
    <dgm:cxn modelId="{E7BB43EC-E221-4E0E-B35D-649CB05A8BAA}" type="presParOf" srcId="{924420A5-78AC-4F94-AEAA-AB61BD014EA0}" destId="{E9AE2E8A-5D3F-42CE-AA95-0A319DFE189E}" srcOrd="0" destOrd="0" presId="urn:microsoft.com/office/officeart/2005/8/layout/list1"/>
    <dgm:cxn modelId="{04C5B3D6-DED7-4916-8563-3BBC33B40DCD}" type="presParOf" srcId="{924420A5-78AC-4F94-AEAA-AB61BD014EA0}" destId="{2D0CE190-E1CC-4708-8A95-EF9AECDF2BF2}" srcOrd="1" destOrd="0" presId="urn:microsoft.com/office/officeart/2005/8/layout/list1"/>
    <dgm:cxn modelId="{E5EBC044-D06E-4BE7-89B8-98982EE45496}" type="presParOf" srcId="{4FE12EE2-7946-4AF1-B493-4066A98DB827}" destId="{5DF0E3BB-3AD3-48AC-9B2F-343BCC081DA3}" srcOrd="9" destOrd="0" presId="urn:microsoft.com/office/officeart/2005/8/layout/list1"/>
    <dgm:cxn modelId="{656BAC81-6948-4958-8583-07A7CBB268E2}" type="presParOf" srcId="{4FE12EE2-7946-4AF1-B493-4066A98DB827}" destId="{91DADE81-53F7-4A57-8C3E-BC986D99D6D5}" srcOrd="10" destOrd="0" presId="urn:microsoft.com/office/officeart/2005/8/layout/list1"/>
    <dgm:cxn modelId="{61E55A59-33A1-4421-916B-D106A5F72A42}" type="presParOf" srcId="{4FE12EE2-7946-4AF1-B493-4066A98DB827}" destId="{4F449532-B434-4BA2-9188-16C783C88BEC}" srcOrd="11" destOrd="0" presId="urn:microsoft.com/office/officeart/2005/8/layout/list1"/>
    <dgm:cxn modelId="{DD06DB8F-5A11-4CFD-B5CE-4DB0378D041C}" type="presParOf" srcId="{4FE12EE2-7946-4AF1-B493-4066A98DB827}" destId="{036D8937-9C36-4FCA-BF32-EECE33BFFC02}" srcOrd="12" destOrd="0" presId="urn:microsoft.com/office/officeart/2005/8/layout/list1"/>
    <dgm:cxn modelId="{48F7FDBB-3FC6-4576-822A-293E7AD12D4A}" type="presParOf" srcId="{036D8937-9C36-4FCA-BF32-EECE33BFFC02}" destId="{3C00A006-1979-4B73-AF9F-2A7EFE535A82}" srcOrd="0" destOrd="0" presId="urn:microsoft.com/office/officeart/2005/8/layout/list1"/>
    <dgm:cxn modelId="{30599C10-D6B6-4201-A855-7DFC88FCED7A}" type="presParOf" srcId="{036D8937-9C36-4FCA-BF32-EECE33BFFC02}" destId="{7084F771-A7E6-4448-A4A3-F1BAA067B1EE}" srcOrd="1" destOrd="0" presId="urn:microsoft.com/office/officeart/2005/8/layout/list1"/>
    <dgm:cxn modelId="{E5716D84-3B45-42FA-B210-76C5078351FE}" type="presParOf" srcId="{4FE12EE2-7946-4AF1-B493-4066A98DB827}" destId="{22EA0065-59FB-4E86-8E93-F347CCA01826}" srcOrd="13" destOrd="0" presId="urn:microsoft.com/office/officeart/2005/8/layout/list1"/>
    <dgm:cxn modelId="{84D0B394-32E9-4473-9B57-0067CF7AB526}" type="presParOf" srcId="{4FE12EE2-7946-4AF1-B493-4066A98DB827}" destId="{5F38D389-EF38-422D-AD17-B3AC08BD8AF2}"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4ED855-8987-4911-8819-BC208BD94149}" type="doc">
      <dgm:prSet loTypeId="urn:microsoft.com/office/officeart/2005/8/layout/vList6" loCatId="list" qsTypeId="urn:microsoft.com/office/officeart/2005/8/quickstyle/simple1#2" qsCatId="simple" csTypeId="urn:microsoft.com/office/officeart/2005/8/colors/accent1_2#4" csCatId="accent1" phldr="1"/>
      <dgm:spPr/>
      <dgm:t>
        <a:bodyPr/>
        <a:lstStyle/>
        <a:p>
          <a:endParaRPr kumimoji="1" lang="ja-JP" altLang="en-US"/>
        </a:p>
      </dgm:t>
    </dgm:pt>
    <dgm:pt modelId="{580FE5E1-E6D3-44D8-849F-3E6AF292C0DD}">
      <dgm:prSet phldrT="[テキスト]" custT="1"/>
      <dgm:spPr/>
      <dgm:t>
        <a:bodyPr/>
        <a:lstStyle/>
        <a:p>
          <a:r>
            <a:rPr lang="ja-JP" altLang="ja-JP" sz="2800" dirty="0" smtClean="0"/>
            <a:t>虐げられた屈辱</a:t>
          </a:r>
          <a:r>
            <a:rPr lang="en-US" altLang="ja-JP" sz="2800" dirty="0" smtClean="0"/>
            <a:t/>
          </a:r>
          <a:br>
            <a:rPr lang="en-US" altLang="ja-JP" sz="2800" dirty="0" smtClean="0"/>
          </a:br>
          <a:r>
            <a:rPr lang="ja-JP" altLang="ja-JP" sz="2400" dirty="0" smtClean="0"/>
            <a:t>家族や故郷から離ればなれになったさみしさ</a:t>
          </a:r>
          <a:r>
            <a:rPr lang="en-US" altLang="ja-JP" sz="2800" dirty="0" smtClean="0"/>
            <a:t/>
          </a:r>
          <a:br>
            <a:rPr lang="en-US" altLang="ja-JP" sz="2800" dirty="0" smtClean="0"/>
          </a:br>
          <a:r>
            <a:rPr lang="ja-JP" altLang="ja-JP" sz="2800" dirty="0" smtClean="0"/>
            <a:t>明日へのかすかな希望</a:t>
          </a:r>
          <a:endParaRPr kumimoji="1" lang="ja-JP" altLang="en-US" sz="2800" dirty="0"/>
        </a:p>
      </dgm:t>
    </dgm:pt>
    <dgm:pt modelId="{10AE8280-4217-46E8-881A-C92097F5C7BD}" type="parTrans" cxnId="{07A7ABAA-616A-4C9E-A72F-E838701999BB}">
      <dgm:prSet/>
      <dgm:spPr/>
      <dgm:t>
        <a:bodyPr/>
        <a:lstStyle/>
        <a:p>
          <a:endParaRPr kumimoji="1" lang="ja-JP" altLang="en-US"/>
        </a:p>
      </dgm:t>
    </dgm:pt>
    <dgm:pt modelId="{9FAD636F-D1B9-40B2-B33B-12E7A0C1F4AB}" type="sibTrans" cxnId="{07A7ABAA-616A-4C9E-A72F-E838701999BB}">
      <dgm:prSet/>
      <dgm:spPr/>
      <dgm:t>
        <a:bodyPr/>
        <a:lstStyle/>
        <a:p>
          <a:endParaRPr kumimoji="1" lang="ja-JP" altLang="en-US"/>
        </a:p>
      </dgm:t>
    </dgm:pt>
    <dgm:pt modelId="{CB1E6DFC-35A7-4FFF-B566-C1C3B2CABF71}">
      <dgm:prSet phldrT="[テキスト]"/>
      <dgm:spPr/>
      <dgm:t>
        <a:bodyPr/>
        <a:lstStyle/>
        <a:p>
          <a:endParaRPr kumimoji="1" lang="en-US" altLang="ja-JP" dirty="0" smtClean="0"/>
        </a:p>
      </dgm:t>
    </dgm:pt>
    <dgm:pt modelId="{DE42D9E4-D928-4573-BE71-88172D624A3F}" type="parTrans" cxnId="{5CF88163-87E7-483C-8545-1AA73AAC0F2F}">
      <dgm:prSet/>
      <dgm:spPr/>
      <dgm:t>
        <a:bodyPr/>
        <a:lstStyle/>
        <a:p>
          <a:endParaRPr kumimoji="1" lang="ja-JP" altLang="en-US"/>
        </a:p>
      </dgm:t>
    </dgm:pt>
    <dgm:pt modelId="{6BD57EAD-9808-424D-B2D1-AD6EC02605DC}" type="sibTrans" cxnId="{5CF88163-87E7-483C-8545-1AA73AAC0F2F}">
      <dgm:prSet/>
      <dgm:spPr/>
      <dgm:t>
        <a:bodyPr/>
        <a:lstStyle/>
        <a:p>
          <a:endParaRPr kumimoji="1" lang="ja-JP" altLang="en-US"/>
        </a:p>
      </dgm:t>
    </dgm:pt>
    <dgm:pt modelId="{68FA5F09-3E2B-4592-BDBE-8C636CC2F6C9}">
      <dgm:prSet phldrT="[テキスト]" custT="1"/>
      <dgm:spPr/>
      <dgm:t>
        <a:bodyPr/>
        <a:lstStyle/>
        <a:p>
          <a:r>
            <a:rPr lang="ja-JP" altLang="ja-JP" sz="2800" dirty="0" smtClean="0"/>
            <a:t>キリスト教を通じて</a:t>
          </a:r>
          <a:r>
            <a:rPr lang="en-US" altLang="ja-JP" sz="2800" dirty="0" smtClean="0"/>
            <a:t/>
          </a:r>
          <a:br>
            <a:rPr lang="en-US" altLang="ja-JP" sz="2800" dirty="0" smtClean="0"/>
          </a:br>
          <a:r>
            <a:rPr lang="ja-JP" altLang="ja-JP" sz="2800" dirty="0" smtClean="0"/>
            <a:t>「魂」の叫びのごとく、歌にのせて賛美</a:t>
          </a:r>
          <a:endParaRPr kumimoji="1" lang="ja-JP" altLang="en-US" sz="2800" dirty="0"/>
        </a:p>
      </dgm:t>
    </dgm:pt>
    <dgm:pt modelId="{3D950798-53F9-4721-A0F7-24A8F05EBF49}" type="parTrans" cxnId="{7EC027CF-77AC-41D8-9B8F-C837A5E470AD}">
      <dgm:prSet/>
      <dgm:spPr/>
      <dgm:t>
        <a:bodyPr/>
        <a:lstStyle/>
        <a:p>
          <a:endParaRPr kumimoji="1" lang="ja-JP" altLang="en-US"/>
        </a:p>
      </dgm:t>
    </dgm:pt>
    <dgm:pt modelId="{341E3D42-5729-43C3-93BB-2F548CF31ACA}" type="sibTrans" cxnId="{7EC027CF-77AC-41D8-9B8F-C837A5E470AD}">
      <dgm:prSet/>
      <dgm:spPr/>
      <dgm:t>
        <a:bodyPr/>
        <a:lstStyle/>
        <a:p>
          <a:endParaRPr kumimoji="1" lang="ja-JP" altLang="en-US"/>
        </a:p>
      </dgm:t>
    </dgm:pt>
    <dgm:pt modelId="{4F8F6139-3060-43CD-84B6-DCE9FCB9D765}">
      <dgm:prSet phldrT="[テキスト]"/>
      <dgm:spPr/>
      <dgm:t>
        <a:bodyPr/>
        <a:lstStyle/>
        <a:p>
          <a:endParaRPr kumimoji="1" lang="ja-JP" altLang="en-US" dirty="0"/>
        </a:p>
      </dgm:t>
    </dgm:pt>
    <dgm:pt modelId="{193E3F21-71EE-4E2F-A3CE-21FC9E1CF554}" type="sibTrans" cxnId="{BFFC8946-E09F-400F-A412-24594D8F0CD3}">
      <dgm:prSet/>
      <dgm:spPr/>
      <dgm:t>
        <a:bodyPr/>
        <a:lstStyle/>
        <a:p>
          <a:endParaRPr kumimoji="1" lang="ja-JP" altLang="en-US"/>
        </a:p>
      </dgm:t>
    </dgm:pt>
    <dgm:pt modelId="{82FCC6A6-7D29-4615-852A-5C6117D646F2}" type="parTrans" cxnId="{BFFC8946-E09F-400F-A412-24594D8F0CD3}">
      <dgm:prSet/>
      <dgm:spPr/>
      <dgm:t>
        <a:bodyPr/>
        <a:lstStyle/>
        <a:p>
          <a:endParaRPr kumimoji="1" lang="ja-JP" altLang="en-US"/>
        </a:p>
      </dgm:t>
    </dgm:pt>
    <dgm:pt modelId="{643DD1D0-4DC6-4910-B200-420AF5977A89}" type="pres">
      <dgm:prSet presAssocID="{164ED855-8987-4911-8819-BC208BD94149}" presName="Name0" presStyleCnt="0">
        <dgm:presLayoutVars>
          <dgm:dir/>
          <dgm:animLvl val="lvl"/>
          <dgm:resizeHandles/>
        </dgm:presLayoutVars>
      </dgm:prSet>
      <dgm:spPr/>
      <dgm:t>
        <a:bodyPr/>
        <a:lstStyle/>
        <a:p>
          <a:endParaRPr kumimoji="1" lang="ja-JP" altLang="en-US"/>
        </a:p>
      </dgm:t>
    </dgm:pt>
    <dgm:pt modelId="{DB2E9F40-02CA-49CE-BD4B-14CCEA2EEF1F}" type="pres">
      <dgm:prSet presAssocID="{4F8F6139-3060-43CD-84B6-DCE9FCB9D765}" presName="linNode" presStyleCnt="0"/>
      <dgm:spPr/>
    </dgm:pt>
    <dgm:pt modelId="{A2C4248B-20B2-4F69-B7E2-8D9CE7C784B1}" type="pres">
      <dgm:prSet presAssocID="{4F8F6139-3060-43CD-84B6-DCE9FCB9D765}" presName="parentShp" presStyleLbl="node1" presStyleIdx="0" presStyleCnt="2" custScaleX="12707" custScaleY="71878">
        <dgm:presLayoutVars>
          <dgm:bulletEnabled val="1"/>
        </dgm:presLayoutVars>
      </dgm:prSet>
      <dgm:spPr/>
      <dgm:t>
        <a:bodyPr/>
        <a:lstStyle/>
        <a:p>
          <a:endParaRPr kumimoji="1" lang="ja-JP" altLang="en-US"/>
        </a:p>
      </dgm:t>
    </dgm:pt>
    <dgm:pt modelId="{F60B9AD5-4CD8-4BC5-B198-9367A6AD2FB8}" type="pres">
      <dgm:prSet presAssocID="{4F8F6139-3060-43CD-84B6-DCE9FCB9D765}" presName="childShp" presStyleLbl="bgAccFollowNode1" presStyleIdx="0" presStyleCnt="2" custScaleX="159580" custScaleY="74015">
        <dgm:presLayoutVars>
          <dgm:bulletEnabled val="1"/>
        </dgm:presLayoutVars>
      </dgm:prSet>
      <dgm:spPr/>
      <dgm:t>
        <a:bodyPr/>
        <a:lstStyle/>
        <a:p>
          <a:endParaRPr kumimoji="1" lang="ja-JP" altLang="en-US"/>
        </a:p>
      </dgm:t>
    </dgm:pt>
    <dgm:pt modelId="{C01A124F-715F-43FD-9D18-F3F4A03EF62D}" type="pres">
      <dgm:prSet presAssocID="{193E3F21-71EE-4E2F-A3CE-21FC9E1CF554}" presName="spacing" presStyleCnt="0"/>
      <dgm:spPr/>
    </dgm:pt>
    <dgm:pt modelId="{0AB519C0-886F-465E-8B28-332609AF1F3C}" type="pres">
      <dgm:prSet presAssocID="{CB1E6DFC-35A7-4FFF-B566-C1C3B2CABF71}" presName="linNode" presStyleCnt="0"/>
      <dgm:spPr/>
    </dgm:pt>
    <dgm:pt modelId="{476CF6CE-3BCC-42BE-8E5A-F3487A506D63}" type="pres">
      <dgm:prSet presAssocID="{CB1E6DFC-35A7-4FFF-B566-C1C3B2CABF71}" presName="parentShp" presStyleLbl="node1" presStyleIdx="1" presStyleCnt="2" custFlipHor="1" custScaleX="11873" custScaleY="47721">
        <dgm:presLayoutVars>
          <dgm:bulletEnabled val="1"/>
        </dgm:presLayoutVars>
      </dgm:prSet>
      <dgm:spPr/>
      <dgm:t>
        <a:bodyPr/>
        <a:lstStyle/>
        <a:p>
          <a:endParaRPr kumimoji="1" lang="ja-JP" altLang="en-US"/>
        </a:p>
      </dgm:t>
    </dgm:pt>
    <dgm:pt modelId="{01C482CB-F71E-482A-84B0-F2FC98236C7E}" type="pres">
      <dgm:prSet presAssocID="{CB1E6DFC-35A7-4FFF-B566-C1C3B2CABF71}" presName="childShp" presStyleLbl="bgAccFollowNode1" presStyleIdx="1" presStyleCnt="2" custScaleX="156663" custScaleY="54888">
        <dgm:presLayoutVars>
          <dgm:bulletEnabled val="1"/>
        </dgm:presLayoutVars>
      </dgm:prSet>
      <dgm:spPr/>
      <dgm:t>
        <a:bodyPr/>
        <a:lstStyle/>
        <a:p>
          <a:endParaRPr kumimoji="1" lang="ja-JP" altLang="en-US"/>
        </a:p>
      </dgm:t>
    </dgm:pt>
  </dgm:ptLst>
  <dgm:cxnLst>
    <dgm:cxn modelId="{E7E97425-20B6-401F-86CE-1D1200BE2A9E}" type="presOf" srcId="{68FA5F09-3E2B-4592-BDBE-8C636CC2F6C9}" destId="{01C482CB-F71E-482A-84B0-F2FC98236C7E}" srcOrd="0" destOrd="0" presId="urn:microsoft.com/office/officeart/2005/8/layout/vList6"/>
    <dgm:cxn modelId="{BFFC8946-E09F-400F-A412-24594D8F0CD3}" srcId="{164ED855-8987-4911-8819-BC208BD94149}" destId="{4F8F6139-3060-43CD-84B6-DCE9FCB9D765}" srcOrd="0" destOrd="0" parTransId="{82FCC6A6-7D29-4615-852A-5C6117D646F2}" sibTransId="{193E3F21-71EE-4E2F-A3CE-21FC9E1CF554}"/>
    <dgm:cxn modelId="{BB510C2B-D66B-4C82-9623-4F7FB7A3F05E}" type="presOf" srcId="{4F8F6139-3060-43CD-84B6-DCE9FCB9D765}" destId="{A2C4248B-20B2-4F69-B7E2-8D9CE7C784B1}" srcOrd="0" destOrd="0" presId="urn:microsoft.com/office/officeart/2005/8/layout/vList6"/>
    <dgm:cxn modelId="{07A7ABAA-616A-4C9E-A72F-E838701999BB}" srcId="{4F8F6139-3060-43CD-84B6-DCE9FCB9D765}" destId="{580FE5E1-E6D3-44D8-849F-3E6AF292C0DD}" srcOrd="0" destOrd="0" parTransId="{10AE8280-4217-46E8-881A-C92097F5C7BD}" sibTransId="{9FAD636F-D1B9-40B2-B33B-12E7A0C1F4AB}"/>
    <dgm:cxn modelId="{5CF88163-87E7-483C-8545-1AA73AAC0F2F}" srcId="{164ED855-8987-4911-8819-BC208BD94149}" destId="{CB1E6DFC-35A7-4FFF-B566-C1C3B2CABF71}" srcOrd="1" destOrd="0" parTransId="{DE42D9E4-D928-4573-BE71-88172D624A3F}" sibTransId="{6BD57EAD-9808-424D-B2D1-AD6EC02605DC}"/>
    <dgm:cxn modelId="{6740518D-1ADD-416C-BE5C-87D5430F4EFD}" type="presOf" srcId="{580FE5E1-E6D3-44D8-849F-3E6AF292C0DD}" destId="{F60B9AD5-4CD8-4BC5-B198-9367A6AD2FB8}" srcOrd="0" destOrd="0" presId="urn:microsoft.com/office/officeart/2005/8/layout/vList6"/>
    <dgm:cxn modelId="{E073B373-652B-448B-BE94-74A4AFECC88F}" type="presOf" srcId="{CB1E6DFC-35A7-4FFF-B566-C1C3B2CABF71}" destId="{476CF6CE-3BCC-42BE-8E5A-F3487A506D63}" srcOrd="0" destOrd="0" presId="urn:microsoft.com/office/officeart/2005/8/layout/vList6"/>
    <dgm:cxn modelId="{7EC027CF-77AC-41D8-9B8F-C837A5E470AD}" srcId="{CB1E6DFC-35A7-4FFF-B566-C1C3B2CABF71}" destId="{68FA5F09-3E2B-4592-BDBE-8C636CC2F6C9}" srcOrd="0" destOrd="0" parTransId="{3D950798-53F9-4721-A0F7-24A8F05EBF49}" sibTransId="{341E3D42-5729-43C3-93BB-2F548CF31ACA}"/>
    <dgm:cxn modelId="{895D84EB-3023-473F-9303-456CB7CA297F}" type="presOf" srcId="{164ED855-8987-4911-8819-BC208BD94149}" destId="{643DD1D0-4DC6-4910-B200-420AF5977A89}" srcOrd="0" destOrd="0" presId="urn:microsoft.com/office/officeart/2005/8/layout/vList6"/>
    <dgm:cxn modelId="{10863D27-6744-499E-921D-2B3D32C3081F}" type="presParOf" srcId="{643DD1D0-4DC6-4910-B200-420AF5977A89}" destId="{DB2E9F40-02CA-49CE-BD4B-14CCEA2EEF1F}" srcOrd="0" destOrd="0" presId="urn:microsoft.com/office/officeart/2005/8/layout/vList6"/>
    <dgm:cxn modelId="{44EC3184-5161-4000-A55D-2B8C2AAAA73F}" type="presParOf" srcId="{DB2E9F40-02CA-49CE-BD4B-14CCEA2EEF1F}" destId="{A2C4248B-20B2-4F69-B7E2-8D9CE7C784B1}" srcOrd="0" destOrd="0" presId="urn:microsoft.com/office/officeart/2005/8/layout/vList6"/>
    <dgm:cxn modelId="{03478132-3801-4A1C-A9C3-F6EE5A28C18C}" type="presParOf" srcId="{DB2E9F40-02CA-49CE-BD4B-14CCEA2EEF1F}" destId="{F60B9AD5-4CD8-4BC5-B198-9367A6AD2FB8}" srcOrd="1" destOrd="0" presId="urn:microsoft.com/office/officeart/2005/8/layout/vList6"/>
    <dgm:cxn modelId="{BF8CDD99-6930-4677-9416-70E66E4B5A75}" type="presParOf" srcId="{643DD1D0-4DC6-4910-B200-420AF5977A89}" destId="{C01A124F-715F-43FD-9D18-F3F4A03EF62D}" srcOrd="1" destOrd="0" presId="urn:microsoft.com/office/officeart/2005/8/layout/vList6"/>
    <dgm:cxn modelId="{3F11405A-665F-4921-AD80-19735506A681}" type="presParOf" srcId="{643DD1D0-4DC6-4910-B200-420AF5977A89}" destId="{0AB519C0-886F-465E-8B28-332609AF1F3C}" srcOrd="2" destOrd="0" presId="urn:microsoft.com/office/officeart/2005/8/layout/vList6"/>
    <dgm:cxn modelId="{68852458-0F51-40C0-80E3-AC9BFA11A069}" type="presParOf" srcId="{0AB519C0-886F-465E-8B28-332609AF1F3C}" destId="{476CF6CE-3BCC-42BE-8E5A-F3487A506D63}" srcOrd="0" destOrd="0" presId="urn:microsoft.com/office/officeart/2005/8/layout/vList6"/>
    <dgm:cxn modelId="{7432101B-8509-4490-82D6-E97C3C0E661B}" type="presParOf" srcId="{0AB519C0-886F-465E-8B28-332609AF1F3C}" destId="{01C482CB-F71E-482A-84B0-F2FC98236C7E}"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37D5D6-90D5-4DFF-B716-65B94E61FFF4}" type="doc">
      <dgm:prSet loTypeId="urn:microsoft.com/office/officeart/2005/8/layout/list1" loCatId="list" qsTypeId="urn:microsoft.com/office/officeart/2005/8/quickstyle/simple3" qsCatId="simple" csTypeId="urn:microsoft.com/office/officeart/2005/8/colors/accent1_2#5" csCatId="accent1" phldr="1"/>
      <dgm:spPr/>
      <dgm:t>
        <a:bodyPr/>
        <a:lstStyle/>
        <a:p>
          <a:endParaRPr kumimoji="1" lang="ja-JP" altLang="en-US"/>
        </a:p>
      </dgm:t>
    </dgm:pt>
    <dgm:pt modelId="{3033CEBE-3D18-435C-919B-5CCD8267712E}">
      <dgm:prSet phldrT="[テキスト]"/>
      <dgm:spPr/>
      <dgm:t>
        <a:bodyPr/>
        <a:lstStyle/>
        <a:p>
          <a:r>
            <a:rPr lang="ja-JP" altLang="ja-JP" dirty="0" smtClean="0"/>
            <a:t>１９世紀前半</a:t>
          </a:r>
          <a:r>
            <a:rPr lang="en-US" altLang="ja-JP" dirty="0" smtClean="0"/>
            <a:t>		</a:t>
          </a:r>
          <a:r>
            <a:rPr lang="ja-JP" altLang="ja-JP" dirty="0" smtClean="0"/>
            <a:t>奴隷解放宣言</a:t>
          </a:r>
          <a:endParaRPr kumimoji="1" lang="ja-JP" altLang="en-US" dirty="0"/>
        </a:p>
      </dgm:t>
    </dgm:pt>
    <dgm:pt modelId="{203A4DA2-13E4-4F31-A085-12A92C8E4FAE}" type="parTrans" cxnId="{4707FEFA-7D2A-4010-81B4-1F0EA0DE2F40}">
      <dgm:prSet/>
      <dgm:spPr/>
      <dgm:t>
        <a:bodyPr/>
        <a:lstStyle/>
        <a:p>
          <a:endParaRPr kumimoji="1" lang="ja-JP" altLang="en-US"/>
        </a:p>
      </dgm:t>
    </dgm:pt>
    <dgm:pt modelId="{D465C522-8A53-4CE2-B23C-A11F32DB0FC7}" type="sibTrans" cxnId="{4707FEFA-7D2A-4010-81B4-1F0EA0DE2F40}">
      <dgm:prSet/>
      <dgm:spPr/>
      <dgm:t>
        <a:bodyPr/>
        <a:lstStyle/>
        <a:p>
          <a:endParaRPr kumimoji="1" lang="ja-JP" altLang="en-US"/>
        </a:p>
      </dgm:t>
    </dgm:pt>
    <dgm:pt modelId="{5E7252C9-5A85-48E7-9A13-21565ACCB064}">
      <dgm:prSet phldrT="[テキスト]"/>
      <dgm:spPr/>
      <dgm:t>
        <a:bodyPr/>
        <a:lstStyle/>
        <a:p>
          <a:r>
            <a:rPr lang="ja-JP" altLang="en-US" dirty="0" smtClean="0"/>
            <a:t>アフリカ人だけでなく他の民衆にもゴスペル</a:t>
          </a:r>
          <a:r>
            <a:rPr lang="ja-JP" altLang="en-US" smtClean="0"/>
            <a:t>が広まる</a:t>
          </a:r>
          <a:endParaRPr kumimoji="1" lang="ja-JP" altLang="en-US" dirty="0"/>
        </a:p>
      </dgm:t>
    </dgm:pt>
    <dgm:pt modelId="{44CE1A7F-A04E-433F-8AC1-512A0C0F1C5A}" type="parTrans" cxnId="{B1056974-1E16-4628-AA98-9AD175E55F41}">
      <dgm:prSet/>
      <dgm:spPr/>
      <dgm:t>
        <a:bodyPr/>
        <a:lstStyle/>
        <a:p>
          <a:endParaRPr kumimoji="1" lang="ja-JP" altLang="en-US"/>
        </a:p>
      </dgm:t>
    </dgm:pt>
    <dgm:pt modelId="{51EA05AF-2C86-4382-9AC1-05A7BC085A41}" type="sibTrans" cxnId="{B1056974-1E16-4628-AA98-9AD175E55F41}">
      <dgm:prSet/>
      <dgm:spPr/>
      <dgm:t>
        <a:bodyPr/>
        <a:lstStyle/>
        <a:p>
          <a:endParaRPr kumimoji="1" lang="ja-JP" altLang="en-US"/>
        </a:p>
      </dgm:t>
    </dgm:pt>
    <dgm:pt modelId="{2FF94C56-27DC-4D82-AE0F-D3F258958A74}">
      <dgm:prSet phldrT="[テキスト]"/>
      <dgm:spPr/>
      <dgm:t>
        <a:bodyPr/>
        <a:lstStyle/>
        <a:p>
          <a:r>
            <a:rPr lang="ja-JP" altLang="en-US" dirty="0" smtClean="0"/>
            <a:t>現在の日本の教会においても同様</a:t>
          </a:r>
          <a:endParaRPr kumimoji="1" lang="ja-JP" altLang="en-US" dirty="0"/>
        </a:p>
      </dgm:t>
    </dgm:pt>
    <dgm:pt modelId="{CD918792-301D-46A6-A79A-BDED0BE40817}" type="parTrans" cxnId="{3F446968-8879-4F14-B8E8-E1B733B99366}">
      <dgm:prSet/>
      <dgm:spPr/>
      <dgm:t>
        <a:bodyPr/>
        <a:lstStyle/>
        <a:p>
          <a:endParaRPr kumimoji="1" lang="ja-JP" altLang="en-US"/>
        </a:p>
      </dgm:t>
    </dgm:pt>
    <dgm:pt modelId="{1C365922-1589-49D0-8477-BAC16E3C885F}" type="sibTrans" cxnId="{3F446968-8879-4F14-B8E8-E1B733B99366}">
      <dgm:prSet/>
      <dgm:spPr/>
      <dgm:t>
        <a:bodyPr/>
        <a:lstStyle/>
        <a:p>
          <a:endParaRPr kumimoji="1" lang="ja-JP" altLang="en-US"/>
        </a:p>
      </dgm:t>
    </dgm:pt>
    <dgm:pt modelId="{899DD21F-9248-467C-BB09-13E2E13E950A}">
      <dgm:prSet/>
      <dgm:spPr/>
      <dgm:t>
        <a:bodyPr/>
        <a:lstStyle/>
        <a:p>
          <a:r>
            <a:rPr lang="ja-JP" altLang="ja-JP" dirty="0" smtClean="0"/>
            <a:t>「男は、すでにアイデンティティを確立し、</a:t>
          </a:r>
          <a:r>
            <a:rPr lang="en-US" altLang="ja-JP" dirty="0" smtClean="0"/>
            <a:t/>
          </a:r>
          <a:br>
            <a:rPr lang="en-US" altLang="ja-JP" dirty="0" smtClean="0"/>
          </a:br>
          <a:r>
            <a:rPr lang="ja-JP" altLang="ja-JP" dirty="0" smtClean="0"/>
            <a:t>それに慣れ親しんでいるから、</a:t>
          </a:r>
          <a:r>
            <a:rPr lang="en-US" altLang="ja-JP" dirty="0" smtClean="0"/>
            <a:t/>
          </a:r>
          <a:br>
            <a:rPr lang="en-US" altLang="ja-JP" dirty="0" smtClean="0"/>
          </a:br>
          <a:r>
            <a:rPr lang="ja-JP" altLang="ja-JP" dirty="0" smtClean="0"/>
            <a:t>それほどはっきりしたかたちで</a:t>
          </a:r>
          <a:r>
            <a:rPr lang="en-US" altLang="ja-JP" dirty="0" smtClean="0"/>
            <a:t/>
          </a:r>
          <a:br>
            <a:rPr lang="en-US" altLang="ja-JP" dirty="0" smtClean="0"/>
          </a:br>
          <a:r>
            <a:rPr lang="ja-JP" altLang="ja-JP" dirty="0" smtClean="0"/>
            <a:t>自己主張をする必要はない。」として、</a:t>
          </a:r>
          <a:r>
            <a:rPr lang="en-US" altLang="ja-JP" dirty="0" smtClean="0"/>
            <a:t/>
          </a:r>
          <a:br>
            <a:rPr lang="en-US" altLang="ja-JP" dirty="0" smtClean="0"/>
          </a:br>
          <a:r>
            <a:rPr lang="ja-JP" altLang="ja-JP" b="1" dirty="0" smtClean="0"/>
            <a:t>女性の音楽としてのゴスペル</a:t>
          </a:r>
          <a:r>
            <a:rPr lang="ja-JP" altLang="ja-JP" dirty="0" smtClean="0"/>
            <a:t>を認めた。</a:t>
          </a:r>
          <a:endParaRPr kumimoji="1" lang="ja-JP" altLang="en-US" dirty="0"/>
        </a:p>
      </dgm:t>
    </dgm:pt>
    <dgm:pt modelId="{7C036CE6-3DE1-4840-B0A1-0230DC6A439F}" type="parTrans" cxnId="{A5759B76-592A-4351-B035-95EB0FDD1300}">
      <dgm:prSet/>
      <dgm:spPr/>
      <dgm:t>
        <a:bodyPr/>
        <a:lstStyle/>
        <a:p>
          <a:endParaRPr kumimoji="1" lang="ja-JP" altLang="en-US"/>
        </a:p>
      </dgm:t>
    </dgm:pt>
    <dgm:pt modelId="{5722824E-82D0-43AF-930B-45A3691230F8}" type="sibTrans" cxnId="{A5759B76-592A-4351-B035-95EB0FDD1300}">
      <dgm:prSet/>
      <dgm:spPr/>
      <dgm:t>
        <a:bodyPr/>
        <a:lstStyle/>
        <a:p>
          <a:endParaRPr kumimoji="1" lang="ja-JP" altLang="en-US"/>
        </a:p>
      </dgm:t>
    </dgm:pt>
    <dgm:pt modelId="{F2B2B0B5-00D2-44FA-879C-B71A9B456F27}" type="pres">
      <dgm:prSet presAssocID="{6237D5D6-90D5-4DFF-B716-65B94E61FFF4}" presName="linear" presStyleCnt="0">
        <dgm:presLayoutVars>
          <dgm:dir/>
          <dgm:animLvl val="lvl"/>
          <dgm:resizeHandles val="exact"/>
        </dgm:presLayoutVars>
      </dgm:prSet>
      <dgm:spPr/>
      <dgm:t>
        <a:bodyPr/>
        <a:lstStyle/>
        <a:p>
          <a:endParaRPr kumimoji="1" lang="ja-JP" altLang="en-US"/>
        </a:p>
      </dgm:t>
    </dgm:pt>
    <dgm:pt modelId="{5E527B04-A3DF-4C4C-8E68-AA1FD88E741C}" type="pres">
      <dgm:prSet presAssocID="{3033CEBE-3D18-435C-919B-5CCD8267712E}" presName="parentLin" presStyleCnt="0"/>
      <dgm:spPr/>
    </dgm:pt>
    <dgm:pt modelId="{4676E18C-40DC-484D-A9C8-3F4173D6D946}" type="pres">
      <dgm:prSet presAssocID="{3033CEBE-3D18-435C-919B-5CCD8267712E}" presName="parentLeftMargin" presStyleLbl="node1" presStyleIdx="0" presStyleCnt="3"/>
      <dgm:spPr/>
      <dgm:t>
        <a:bodyPr/>
        <a:lstStyle/>
        <a:p>
          <a:endParaRPr kumimoji="1" lang="ja-JP" altLang="en-US"/>
        </a:p>
      </dgm:t>
    </dgm:pt>
    <dgm:pt modelId="{7079F737-A4AD-439C-804A-29DC0408E660}" type="pres">
      <dgm:prSet presAssocID="{3033CEBE-3D18-435C-919B-5CCD8267712E}" presName="parentText" presStyleLbl="node1" presStyleIdx="0" presStyleCnt="3">
        <dgm:presLayoutVars>
          <dgm:chMax val="0"/>
          <dgm:bulletEnabled val="1"/>
        </dgm:presLayoutVars>
      </dgm:prSet>
      <dgm:spPr/>
      <dgm:t>
        <a:bodyPr/>
        <a:lstStyle/>
        <a:p>
          <a:endParaRPr kumimoji="1" lang="ja-JP" altLang="en-US"/>
        </a:p>
      </dgm:t>
    </dgm:pt>
    <dgm:pt modelId="{0099E750-A18C-44E3-AAD0-2BAF89727780}" type="pres">
      <dgm:prSet presAssocID="{3033CEBE-3D18-435C-919B-5CCD8267712E}" presName="negativeSpace" presStyleCnt="0"/>
      <dgm:spPr/>
    </dgm:pt>
    <dgm:pt modelId="{C5913502-5480-4126-AAF0-8ACFEE3C2957}" type="pres">
      <dgm:prSet presAssocID="{3033CEBE-3D18-435C-919B-5CCD8267712E}" presName="childText" presStyleLbl="conFgAcc1" presStyleIdx="0" presStyleCnt="3">
        <dgm:presLayoutVars>
          <dgm:bulletEnabled val="1"/>
        </dgm:presLayoutVars>
      </dgm:prSet>
      <dgm:spPr/>
    </dgm:pt>
    <dgm:pt modelId="{D41CD19F-1561-4711-86D3-B347F7FCA578}" type="pres">
      <dgm:prSet presAssocID="{D465C522-8A53-4CE2-B23C-A11F32DB0FC7}" presName="spaceBetweenRectangles" presStyleCnt="0"/>
      <dgm:spPr/>
    </dgm:pt>
    <dgm:pt modelId="{235B051B-418F-4020-8878-AF66AFB4F384}" type="pres">
      <dgm:prSet presAssocID="{5E7252C9-5A85-48E7-9A13-21565ACCB064}" presName="parentLin" presStyleCnt="0"/>
      <dgm:spPr/>
    </dgm:pt>
    <dgm:pt modelId="{39D073C7-1DB9-4140-82EE-96063444B25C}" type="pres">
      <dgm:prSet presAssocID="{5E7252C9-5A85-48E7-9A13-21565ACCB064}" presName="parentLeftMargin" presStyleLbl="node1" presStyleIdx="0" presStyleCnt="3"/>
      <dgm:spPr/>
      <dgm:t>
        <a:bodyPr/>
        <a:lstStyle/>
        <a:p>
          <a:endParaRPr kumimoji="1" lang="ja-JP" altLang="en-US"/>
        </a:p>
      </dgm:t>
    </dgm:pt>
    <dgm:pt modelId="{3D29C428-1D99-4D73-A46D-F4D43E6612FC}" type="pres">
      <dgm:prSet presAssocID="{5E7252C9-5A85-48E7-9A13-21565ACCB064}" presName="parentText" presStyleLbl="node1" presStyleIdx="1" presStyleCnt="3">
        <dgm:presLayoutVars>
          <dgm:chMax val="0"/>
          <dgm:bulletEnabled val="1"/>
        </dgm:presLayoutVars>
      </dgm:prSet>
      <dgm:spPr/>
      <dgm:t>
        <a:bodyPr/>
        <a:lstStyle/>
        <a:p>
          <a:endParaRPr kumimoji="1" lang="ja-JP" altLang="en-US"/>
        </a:p>
      </dgm:t>
    </dgm:pt>
    <dgm:pt modelId="{17E7D598-D313-48B9-A801-118BFF65132C}" type="pres">
      <dgm:prSet presAssocID="{5E7252C9-5A85-48E7-9A13-21565ACCB064}" presName="negativeSpace" presStyleCnt="0"/>
      <dgm:spPr/>
    </dgm:pt>
    <dgm:pt modelId="{C73F3A1A-F456-4275-B1DB-7A9AB161E32B}" type="pres">
      <dgm:prSet presAssocID="{5E7252C9-5A85-48E7-9A13-21565ACCB064}" presName="childText" presStyleLbl="conFgAcc1" presStyleIdx="1" presStyleCnt="3">
        <dgm:presLayoutVars>
          <dgm:bulletEnabled val="1"/>
        </dgm:presLayoutVars>
      </dgm:prSet>
      <dgm:spPr/>
      <dgm:t>
        <a:bodyPr/>
        <a:lstStyle/>
        <a:p>
          <a:endParaRPr kumimoji="1" lang="ja-JP" altLang="en-US"/>
        </a:p>
      </dgm:t>
    </dgm:pt>
    <dgm:pt modelId="{07F45453-FE0D-4BB0-8B63-AF1DC4F686D1}" type="pres">
      <dgm:prSet presAssocID="{51EA05AF-2C86-4382-9AC1-05A7BC085A41}" presName="spaceBetweenRectangles" presStyleCnt="0"/>
      <dgm:spPr/>
    </dgm:pt>
    <dgm:pt modelId="{68933994-CDBF-4B37-9572-B1EAEE908304}" type="pres">
      <dgm:prSet presAssocID="{2FF94C56-27DC-4D82-AE0F-D3F258958A74}" presName="parentLin" presStyleCnt="0"/>
      <dgm:spPr/>
    </dgm:pt>
    <dgm:pt modelId="{CD1A421F-604B-49FA-8C25-5C1F0C55E46B}" type="pres">
      <dgm:prSet presAssocID="{2FF94C56-27DC-4D82-AE0F-D3F258958A74}" presName="parentLeftMargin" presStyleLbl="node1" presStyleIdx="1" presStyleCnt="3"/>
      <dgm:spPr/>
      <dgm:t>
        <a:bodyPr/>
        <a:lstStyle/>
        <a:p>
          <a:endParaRPr kumimoji="1" lang="ja-JP" altLang="en-US"/>
        </a:p>
      </dgm:t>
    </dgm:pt>
    <dgm:pt modelId="{BB3E87F4-2005-42AE-BD82-A5F00D3F4296}" type="pres">
      <dgm:prSet presAssocID="{2FF94C56-27DC-4D82-AE0F-D3F258958A74}" presName="parentText" presStyleLbl="node1" presStyleIdx="2" presStyleCnt="3">
        <dgm:presLayoutVars>
          <dgm:chMax val="0"/>
          <dgm:bulletEnabled val="1"/>
        </dgm:presLayoutVars>
      </dgm:prSet>
      <dgm:spPr/>
      <dgm:t>
        <a:bodyPr/>
        <a:lstStyle/>
        <a:p>
          <a:endParaRPr kumimoji="1" lang="ja-JP" altLang="en-US"/>
        </a:p>
      </dgm:t>
    </dgm:pt>
    <dgm:pt modelId="{E8458F08-88E6-4871-84AE-0EDA5106EA95}" type="pres">
      <dgm:prSet presAssocID="{2FF94C56-27DC-4D82-AE0F-D3F258958A74}" presName="negativeSpace" presStyleCnt="0"/>
      <dgm:spPr/>
    </dgm:pt>
    <dgm:pt modelId="{75B057B6-B123-4335-85B3-75B3CD738C60}" type="pres">
      <dgm:prSet presAssocID="{2FF94C56-27DC-4D82-AE0F-D3F258958A74}" presName="childText" presStyleLbl="conFgAcc1" presStyleIdx="2" presStyleCnt="3">
        <dgm:presLayoutVars>
          <dgm:bulletEnabled val="1"/>
        </dgm:presLayoutVars>
      </dgm:prSet>
      <dgm:spPr/>
    </dgm:pt>
  </dgm:ptLst>
  <dgm:cxnLst>
    <dgm:cxn modelId="{1B4EEB1E-7A34-44B0-8A37-10E8E9833632}" type="presOf" srcId="{5E7252C9-5A85-48E7-9A13-21565ACCB064}" destId="{3D29C428-1D99-4D73-A46D-F4D43E6612FC}" srcOrd="1" destOrd="0" presId="urn:microsoft.com/office/officeart/2005/8/layout/list1"/>
    <dgm:cxn modelId="{3F446968-8879-4F14-B8E8-E1B733B99366}" srcId="{6237D5D6-90D5-4DFF-B716-65B94E61FFF4}" destId="{2FF94C56-27DC-4D82-AE0F-D3F258958A74}" srcOrd="2" destOrd="0" parTransId="{CD918792-301D-46A6-A79A-BDED0BE40817}" sibTransId="{1C365922-1589-49D0-8477-BAC16E3C885F}"/>
    <dgm:cxn modelId="{0B4030EB-F671-4649-B34B-037F4B53B8B6}" type="presOf" srcId="{5E7252C9-5A85-48E7-9A13-21565ACCB064}" destId="{39D073C7-1DB9-4140-82EE-96063444B25C}" srcOrd="0" destOrd="0" presId="urn:microsoft.com/office/officeart/2005/8/layout/list1"/>
    <dgm:cxn modelId="{9A0A697C-C1B4-4162-B7E2-FC63AA78593F}" type="presOf" srcId="{2FF94C56-27DC-4D82-AE0F-D3F258958A74}" destId="{BB3E87F4-2005-42AE-BD82-A5F00D3F4296}" srcOrd="1" destOrd="0" presId="urn:microsoft.com/office/officeart/2005/8/layout/list1"/>
    <dgm:cxn modelId="{E7D7D5B3-45F3-4992-8079-2BBBB57B36CA}" type="presOf" srcId="{3033CEBE-3D18-435C-919B-5CCD8267712E}" destId="{4676E18C-40DC-484D-A9C8-3F4173D6D946}" srcOrd="0" destOrd="0" presId="urn:microsoft.com/office/officeart/2005/8/layout/list1"/>
    <dgm:cxn modelId="{B1056974-1E16-4628-AA98-9AD175E55F41}" srcId="{6237D5D6-90D5-4DFF-B716-65B94E61FFF4}" destId="{5E7252C9-5A85-48E7-9A13-21565ACCB064}" srcOrd="1" destOrd="0" parTransId="{44CE1A7F-A04E-433F-8AC1-512A0C0F1C5A}" sibTransId="{51EA05AF-2C86-4382-9AC1-05A7BC085A41}"/>
    <dgm:cxn modelId="{4707FEFA-7D2A-4010-81B4-1F0EA0DE2F40}" srcId="{6237D5D6-90D5-4DFF-B716-65B94E61FFF4}" destId="{3033CEBE-3D18-435C-919B-5CCD8267712E}" srcOrd="0" destOrd="0" parTransId="{203A4DA2-13E4-4F31-A085-12A92C8E4FAE}" sibTransId="{D465C522-8A53-4CE2-B23C-A11F32DB0FC7}"/>
    <dgm:cxn modelId="{18597C40-B48B-4662-9B0D-0786C3A3E882}" type="presOf" srcId="{6237D5D6-90D5-4DFF-B716-65B94E61FFF4}" destId="{F2B2B0B5-00D2-44FA-879C-B71A9B456F27}" srcOrd="0" destOrd="0" presId="urn:microsoft.com/office/officeart/2005/8/layout/list1"/>
    <dgm:cxn modelId="{A5759B76-592A-4351-B035-95EB0FDD1300}" srcId="{5E7252C9-5A85-48E7-9A13-21565ACCB064}" destId="{899DD21F-9248-467C-BB09-13E2E13E950A}" srcOrd="0" destOrd="0" parTransId="{7C036CE6-3DE1-4840-B0A1-0230DC6A439F}" sibTransId="{5722824E-82D0-43AF-930B-45A3691230F8}"/>
    <dgm:cxn modelId="{E22D4320-F481-4BE3-A456-9D0B86142FA8}" type="presOf" srcId="{3033CEBE-3D18-435C-919B-5CCD8267712E}" destId="{7079F737-A4AD-439C-804A-29DC0408E660}" srcOrd="1" destOrd="0" presId="urn:microsoft.com/office/officeart/2005/8/layout/list1"/>
    <dgm:cxn modelId="{EF926797-451E-430B-BE74-BC010FFF24C6}" type="presOf" srcId="{2FF94C56-27DC-4D82-AE0F-D3F258958A74}" destId="{CD1A421F-604B-49FA-8C25-5C1F0C55E46B}" srcOrd="0" destOrd="0" presId="urn:microsoft.com/office/officeart/2005/8/layout/list1"/>
    <dgm:cxn modelId="{3934095A-29AA-4571-9205-BA8E254BCAFA}" type="presOf" srcId="{899DD21F-9248-467C-BB09-13E2E13E950A}" destId="{C73F3A1A-F456-4275-B1DB-7A9AB161E32B}" srcOrd="0" destOrd="0" presId="urn:microsoft.com/office/officeart/2005/8/layout/list1"/>
    <dgm:cxn modelId="{1D970FDE-3B60-455C-93B4-132E6392694F}" type="presParOf" srcId="{F2B2B0B5-00D2-44FA-879C-B71A9B456F27}" destId="{5E527B04-A3DF-4C4C-8E68-AA1FD88E741C}" srcOrd="0" destOrd="0" presId="urn:microsoft.com/office/officeart/2005/8/layout/list1"/>
    <dgm:cxn modelId="{4416B854-9F0A-42FC-A56A-2D74C5133C7E}" type="presParOf" srcId="{5E527B04-A3DF-4C4C-8E68-AA1FD88E741C}" destId="{4676E18C-40DC-484D-A9C8-3F4173D6D946}" srcOrd="0" destOrd="0" presId="urn:microsoft.com/office/officeart/2005/8/layout/list1"/>
    <dgm:cxn modelId="{B3B6F0E3-DBD8-4796-B402-52F26B4B8756}" type="presParOf" srcId="{5E527B04-A3DF-4C4C-8E68-AA1FD88E741C}" destId="{7079F737-A4AD-439C-804A-29DC0408E660}" srcOrd="1" destOrd="0" presId="urn:microsoft.com/office/officeart/2005/8/layout/list1"/>
    <dgm:cxn modelId="{5CAAD19D-1B23-47E5-A515-E79FB046D732}" type="presParOf" srcId="{F2B2B0B5-00D2-44FA-879C-B71A9B456F27}" destId="{0099E750-A18C-44E3-AAD0-2BAF89727780}" srcOrd="1" destOrd="0" presId="urn:microsoft.com/office/officeart/2005/8/layout/list1"/>
    <dgm:cxn modelId="{EC2C0945-DC1B-4C52-9F88-F96D1F64EB0D}" type="presParOf" srcId="{F2B2B0B5-00D2-44FA-879C-B71A9B456F27}" destId="{C5913502-5480-4126-AAF0-8ACFEE3C2957}" srcOrd="2" destOrd="0" presId="urn:microsoft.com/office/officeart/2005/8/layout/list1"/>
    <dgm:cxn modelId="{3D959438-F4D5-41AD-AE86-B74C1721BB73}" type="presParOf" srcId="{F2B2B0B5-00D2-44FA-879C-B71A9B456F27}" destId="{D41CD19F-1561-4711-86D3-B347F7FCA578}" srcOrd="3" destOrd="0" presId="urn:microsoft.com/office/officeart/2005/8/layout/list1"/>
    <dgm:cxn modelId="{64673F11-D780-4B55-BC63-8438E85B85A8}" type="presParOf" srcId="{F2B2B0B5-00D2-44FA-879C-B71A9B456F27}" destId="{235B051B-418F-4020-8878-AF66AFB4F384}" srcOrd="4" destOrd="0" presId="urn:microsoft.com/office/officeart/2005/8/layout/list1"/>
    <dgm:cxn modelId="{C2352901-CA79-45CA-8FD2-EDBA90992BA2}" type="presParOf" srcId="{235B051B-418F-4020-8878-AF66AFB4F384}" destId="{39D073C7-1DB9-4140-82EE-96063444B25C}" srcOrd="0" destOrd="0" presId="urn:microsoft.com/office/officeart/2005/8/layout/list1"/>
    <dgm:cxn modelId="{E1A1432A-A0AF-41E3-A78D-E2EAD5F940E0}" type="presParOf" srcId="{235B051B-418F-4020-8878-AF66AFB4F384}" destId="{3D29C428-1D99-4D73-A46D-F4D43E6612FC}" srcOrd="1" destOrd="0" presId="urn:microsoft.com/office/officeart/2005/8/layout/list1"/>
    <dgm:cxn modelId="{1BEA2BE7-2B73-4369-B226-513D1884C5F8}" type="presParOf" srcId="{F2B2B0B5-00D2-44FA-879C-B71A9B456F27}" destId="{17E7D598-D313-48B9-A801-118BFF65132C}" srcOrd="5" destOrd="0" presId="urn:microsoft.com/office/officeart/2005/8/layout/list1"/>
    <dgm:cxn modelId="{0B8AB3F9-D03E-4BEC-941C-E6F76698C548}" type="presParOf" srcId="{F2B2B0B5-00D2-44FA-879C-B71A9B456F27}" destId="{C73F3A1A-F456-4275-B1DB-7A9AB161E32B}" srcOrd="6" destOrd="0" presId="urn:microsoft.com/office/officeart/2005/8/layout/list1"/>
    <dgm:cxn modelId="{F9AE892D-A4ED-40EA-8DEE-4268350ED25C}" type="presParOf" srcId="{F2B2B0B5-00D2-44FA-879C-B71A9B456F27}" destId="{07F45453-FE0D-4BB0-8B63-AF1DC4F686D1}" srcOrd="7" destOrd="0" presId="urn:microsoft.com/office/officeart/2005/8/layout/list1"/>
    <dgm:cxn modelId="{ED30EBE5-BCF2-4EC7-8A26-954C112C2CEB}" type="presParOf" srcId="{F2B2B0B5-00D2-44FA-879C-B71A9B456F27}" destId="{68933994-CDBF-4B37-9572-B1EAEE908304}" srcOrd="8" destOrd="0" presId="urn:microsoft.com/office/officeart/2005/8/layout/list1"/>
    <dgm:cxn modelId="{43822014-19C7-4DE7-A61E-D16D1A42531F}" type="presParOf" srcId="{68933994-CDBF-4B37-9572-B1EAEE908304}" destId="{CD1A421F-604B-49FA-8C25-5C1F0C55E46B}" srcOrd="0" destOrd="0" presId="urn:microsoft.com/office/officeart/2005/8/layout/list1"/>
    <dgm:cxn modelId="{09643060-71AB-43D8-8F8D-7A815572C817}" type="presParOf" srcId="{68933994-CDBF-4B37-9572-B1EAEE908304}" destId="{BB3E87F4-2005-42AE-BD82-A5F00D3F4296}" srcOrd="1" destOrd="0" presId="urn:microsoft.com/office/officeart/2005/8/layout/list1"/>
    <dgm:cxn modelId="{B3AD072D-3844-4AFA-AEE9-95C2693E6529}" type="presParOf" srcId="{F2B2B0B5-00D2-44FA-879C-B71A9B456F27}" destId="{E8458F08-88E6-4871-84AE-0EDA5106EA95}" srcOrd="9" destOrd="0" presId="urn:microsoft.com/office/officeart/2005/8/layout/list1"/>
    <dgm:cxn modelId="{736791B1-DD52-494F-9D3B-D756CB480742}" type="presParOf" srcId="{F2B2B0B5-00D2-44FA-879C-B71A9B456F27}" destId="{75B057B6-B123-4335-85B3-75B3CD738C6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93F34-F989-40A7-ACFB-E2A744611494}">
      <dsp:nvSpPr>
        <dsp:cNvPr id="0" name=""/>
        <dsp:cNvSpPr/>
      </dsp:nvSpPr>
      <dsp:spPr>
        <a:xfrm>
          <a:off x="175857" y="44"/>
          <a:ext cx="4781107" cy="186176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t>賛美歌</a:t>
          </a:r>
          <a:endParaRPr kumimoji="1" lang="en-US" altLang="ja-JP" sz="2800" b="1" kern="1200" dirty="0" smtClean="0"/>
        </a:p>
        <a:p>
          <a:pPr lvl="0" algn="ctr" defTabSz="1244600">
            <a:lnSpc>
              <a:spcPct val="90000"/>
            </a:lnSpc>
            <a:spcBef>
              <a:spcPct val="0"/>
            </a:spcBef>
            <a:spcAft>
              <a:spcPct val="35000"/>
            </a:spcAft>
          </a:pPr>
          <a:r>
            <a:rPr lang="ja-JP" altLang="ja-JP" sz="1900" kern="1200" dirty="0" smtClean="0"/>
            <a:t>キリスト教において、礼拝や集会などで歌われる、神をたたえる歌</a:t>
          </a:r>
          <a:endParaRPr kumimoji="1" lang="ja-JP" altLang="en-US" sz="1900" kern="1200" dirty="0"/>
        </a:p>
      </dsp:txBody>
      <dsp:txXfrm>
        <a:off x="876034" y="272694"/>
        <a:ext cx="3380753" cy="1316469"/>
      </dsp:txXfrm>
    </dsp:sp>
    <dsp:sp modelId="{4DADDBFD-EED8-46F5-973E-1DD71101938F}">
      <dsp:nvSpPr>
        <dsp:cNvPr id="0" name=""/>
        <dsp:cNvSpPr/>
      </dsp:nvSpPr>
      <dsp:spPr>
        <a:xfrm>
          <a:off x="2123005" y="1985967"/>
          <a:ext cx="886811" cy="886811"/>
        </a:xfrm>
        <a:prstGeom prst="mathPlus">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p>
      </dsp:txBody>
      <dsp:txXfrm>
        <a:off x="2240552" y="2325084"/>
        <a:ext cx="651717" cy="208577"/>
      </dsp:txXfrm>
    </dsp:sp>
    <dsp:sp modelId="{6F8B332E-6BF4-4ACC-A879-5CDADFDD52B1}">
      <dsp:nvSpPr>
        <dsp:cNvPr id="0" name=""/>
        <dsp:cNvSpPr/>
      </dsp:nvSpPr>
      <dsp:spPr>
        <a:xfrm>
          <a:off x="9909" y="2996932"/>
          <a:ext cx="5113004" cy="1528985"/>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altLang="ja-JP" sz="2800" b="1" kern="1200" dirty="0" smtClean="0"/>
            <a:t>Spiritual</a:t>
          </a:r>
          <a:r>
            <a:rPr lang="ja-JP" altLang="ja-JP" sz="2800" b="1" kern="1200" dirty="0" smtClean="0"/>
            <a:t>／黒人霊歌</a:t>
          </a:r>
          <a:endParaRPr lang="en-US" altLang="ja-JP" sz="2800" b="1" kern="1200" dirty="0" smtClean="0"/>
        </a:p>
        <a:p>
          <a:pPr lvl="0" algn="ctr" defTabSz="1244600">
            <a:lnSpc>
              <a:spcPct val="90000"/>
            </a:lnSpc>
            <a:spcBef>
              <a:spcPct val="0"/>
            </a:spcBef>
            <a:spcAft>
              <a:spcPct val="35000"/>
            </a:spcAft>
          </a:pPr>
          <a:r>
            <a:rPr lang="ja-JP" altLang="ja-JP" sz="2000" kern="1200" dirty="0" smtClean="0"/>
            <a:t>アフリカ特有のリズムや</a:t>
          </a:r>
          <a:r>
            <a:rPr lang="en-US" altLang="ja-JP" sz="2000" kern="1200" dirty="0" smtClean="0"/>
            <a:t/>
          </a:r>
          <a:br>
            <a:rPr lang="en-US" altLang="ja-JP" sz="2000" kern="1200" dirty="0" smtClean="0"/>
          </a:br>
          <a:r>
            <a:rPr lang="ja-JP" altLang="ja-JP" sz="2000" kern="1200" dirty="0" smtClean="0"/>
            <a:t>音楽的感性</a:t>
          </a:r>
          <a:endParaRPr kumimoji="1" lang="ja-JP" altLang="en-US" sz="2000" kern="1200" dirty="0"/>
        </a:p>
      </dsp:txBody>
      <dsp:txXfrm>
        <a:off x="758691" y="3220847"/>
        <a:ext cx="3615440" cy="1081155"/>
      </dsp:txXfrm>
    </dsp:sp>
    <dsp:sp modelId="{66651578-546D-42C0-B3F8-35EEE4AD76EA}">
      <dsp:nvSpPr>
        <dsp:cNvPr id="0" name=""/>
        <dsp:cNvSpPr/>
      </dsp:nvSpPr>
      <dsp:spPr>
        <a:xfrm>
          <a:off x="5352261" y="1978590"/>
          <a:ext cx="486217" cy="568782"/>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5352261" y="2092346"/>
        <a:ext cx="340352" cy="341270"/>
      </dsp:txXfrm>
    </dsp:sp>
    <dsp:sp modelId="{079C9DD1-66A5-48FA-88EA-9F4937F0E085}">
      <dsp:nvSpPr>
        <dsp:cNvPr id="0" name=""/>
        <dsp:cNvSpPr/>
      </dsp:nvSpPr>
      <dsp:spPr>
        <a:xfrm>
          <a:off x="6040305" y="1193073"/>
          <a:ext cx="2179385" cy="2139815"/>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kumimoji="1" lang="en-US" altLang="ja-JP" sz="4000" kern="1200" dirty="0" smtClean="0"/>
            <a:t>Gospel</a:t>
          </a:r>
          <a:endParaRPr kumimoji="1" lang="ja-JP" altLang="en-US" sz="4000" kern="1200" dirty="0"/>
        </a:p>
      </dsp:txBody>
      <dsp:txXfrm>
        <a:off x="6359469" y="1506442"/>
        <a:ext cx="1541057" cy="15130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3B75F1-176B-4408-9368-6DA2162A82D9}">
      <dsp:nvSpPr>
        <dsp:cNvPr id="0" name=""/>
        <dsp:cNvSpPr/>
      </dsp:nvSpPr>
      <dsp:spPr>
        <a:xfrm rot="5400000">
          <a:off x="-213882" y="215704"/>
          <a:ext cx="1425884" cy="9981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1" y="500882"/>
        <a:ext cx="998119" cy="427765"/>
      </dsp:txXfrm>
    </dsp:sp>
    <dsp:sp modelId="{C9368170-046D-43ED-9A5F-AC87D2FC4937}">
      <dsp:nvSpPr>
        <dsp:cNvPr id="0" name=""/>
        <dsp:cNvSpPr/>
      </dsp:nvSpPr>
      <dsp:spPr>
        <a:xfrm rot="5400000">
          <a:off x="4150447" y="-3150505"/>
          <a:ext cx="926825" cy="72314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ja-JP" altLang="ja-JP" sz="2600" kern="1200" dirty="0" smtClean="0"/>
            <a:t>共通の言語や宗教が剥奪</a:t>
          </a:r>
          <a:endParaRPr kumimoji="1" lang="ja-JP" altLang="en-US" sz="2600" b="1" kern="1200" dirty="0"/>
        </a:p>
      </dsp:txBody>
      <dsp:txXfrm rot="-5400000">
        <a:off x="998120" y="47066"/>
        <a:ext cx="7186236" cy="836337"/>
      </dsp:txXfrm>
    </dsp:sp>
    <dsp:sp modelId="{E1B5DE38-677F-48AB-900E-588D0E0B68C8}">
      <dsp:nvSpPr>
        <dsp:cNvPr id="0" name=""/>
        <dsp:cNvSpPr/>
      </dsp:nvSpPr>
      <dsp:spPr>
        <a:xfrm rot="5400000">
          <a:off x="-213882" y="1445156"/>
          <a:ext cx="1425884" cy="9981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1" y="1730334"/>
        <a:ext cx="998119" cy="427765"/>
      </dsp:txXfrm>
    </dsp:sp>
    <dsp:sp modelId="{0341EFDA-C85F-46A7-A0B9-5C113DC698EE}">
      <dsp:nvSpPr>
        <dsp:cNvPr id="0" name=""/>
        <dsp:cNvSpPr/>
      </dsp:nvSpPr>
      <dsp:spPr>
        <a:xfrm rot="5400000">
          <a:off x="4150447" y="-1921054"/>
          <a:ext cx="926825" cy="72314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ja-JP" altLang="ja-JP" sz="2600" kern="1200" dirty="0" smtClean="0"/>
            <a:t>伝統的な</a:t>
          </a:r>
          <a:r>
            <a:rPr lang="ja-JP" altLang="en-US" sz="2600" kern="1200" dirty="0" smtClean="0"/>
            <a:t>言語</a:t>
          </a:r>
          <a:r>
            <a:rPr lang="ja-JP" altLang="ja-JP" sz="2600" kern="1200" dirty="0" smtClean="0"/>
            <a:t>と</a:t>
          </a:r>
          <a:r>
            <a:rPr lang="en-US" altLang="ja-JP" sz="2600" kern="1200" dirty="0" smtClean="0"/>
            <a:t/>
          </a:r>
          <a:br>
            <a:rPr lang="en-US" altLang="ja-JP" sz="2600" kern="1200" dirty="0" smtClean="0"/>
          </a:br>
          <a:r>
            <a:rPr lang="ja-JP" altLang="ja-JP" sz="2600" kern="1200" dirty="0" smtClean="0"/>
            <a:t>自分たちで作りだした</a:t>
          </a:r>
          <a:r>
            <a:rPr lang="ja-JP" altLang="en-US" sz="2600" kern="1200" dirty="0" smtClean="0"/>
            <a:t>言語の</a:t>
          </a:r>
          <a:r>
            <a:rPr lang="ja-JP" altLang="ja-JP" sz="2600" kern="1200" dirty="0" smtClean="0"/>
            <a:t>合成語</a:t>
          </a:r>
          <a:endParaRPr kumimoji="1" lang="ja-JP" altLang="en-US" sz="2600" kern="1200" dirty="0"/>
        </a:p>
      </dsp:txBody>
      <dsp:txXfrm rot="-5400000">
        <a:off x="998120" y="1276517"/>
        <a:ext cx="7186236" cy="836337"/>
      </dsp:txXfrm>
    </dsp:sp>
    <dsp:sp modelId="{9836A2B2-628B-4B7C-93F5-33665D2D7B2B}">
      <dsp:nvSpPr>
        <dsp:cNvPr id="0" name=""/>
        <dsp:cNvSpPr/>
      </dsp:nvSpPr>
      <dsp:spPr>
        <a:xfrm rot="5400000">
          <a:off x="-213882" y="2674607"/>
          <a:ext cx="1425884" cy="9981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1" y="2959785"/>
        <a:ext cx="998119" cy="427765"/>
      </dsp:txXfrm>
    </dsp:sp>
    <dsp:sp modelId="{E3255D4A-67E8-4899-9FF4-12C3C43B53EA}">
      <dsp:nvSpPr>
        <dsp:cNvPr id="0" name=""/>
        <dsp:cNvSpPr/>
      </dsp:nvSpPr>
      <dsp:spPr>
        <a:xfrm rot="5400000">
          <a:off x="4150447" y="-691602"/>
          <a:ext cx="926825" cy="72314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ja-JP" altLang="ja-JP" sz="2600" b="1" kern="1200" dirty="0" smtClean="0"/>
            <a:t>呻きやハミング、しのび笑い</a:t>
          </a:r>
          <a:r>
            <a:rPr lang="ja-JP" altLang="en-US" sz="2600" kern="1200" dirty="0" smtClean="0"/>
            <a:t>など</a:t>
          </a:r>
          <a:r>
            <a:rPr lang="en-US" altLang="ja-JP" sz="2600" kern="1200" dirty="0" smtClean="0"/>
            <a:t/>
          </a:r>
          <a:br>
            <a:rPr lang="en-US" altLang="ja-JP" sz="2600" kern="1200" dirty="0" smtClean="0"/>
          </a:br>
          <a:r>
            <a:rPr lang="ja-JP" altLang="ja-JP" sz="2600" kern="1200" dirty="0" smtClean="0"/>
            <a:t>非言語的な補助手段</a:t>
          </a:r>
          <a:endParaRPr kumimoji="1" lang="ja-JP" altLang="en-US" sz="2600" kern="1200" dirty="0"/>
        </a:p>
      </dsp:txBody>
      <dsp:txXfrm rot="-5400000">
        <a:off x="998120" y="2505969"/>
        <a:ext cx="7186236" cy="8363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0D82C-EC79-4936-A47B-355B5BD1894B}">
      <dsp:nvSpPr>
        <dsp:cNvPr id="0" name=""/>
        <dsp:cNvSpPr/>
      </dsp:nvSpPr>
      <dsp:spPr>
        <a:xfrm>
          <a:off x="0" y="428129"/>
          <a:ext cx="8229600" cy="554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D65E578-D658-4E8D-BB17-AAE540DA0E5F}">
      <dsp:nvSpPr>
        <dsp:cNvPr id="0" name=""/>
        <dsp:cNvSpPr/>
      </dsp:nvSpPr>
      <dsp:spPr>
        <a:xfrm>
          <a:off x="411480" y="103409"/>
          <a:ext cx="5760720" cy="6494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977900">
            <a:lnSpc>
              <a:spcPct val="90000"/>
            </a:lnSpc>
            <a:spcBef>
              <a:spcPct val="0"/>
            </a:spcBef>
            <a:spcAft>
              <a:spcPct val="35000"/>
            </a:spcAft>
          </a:pPr>
          <a:r>
            <a:rPr lang="ja-JP" altLang="ja-JP" sz="2200" kern="1200" dirty="0" smtClean="0"/>
            <a:t>「</a:t>
          </a:r>
          <a:r>
            <a:rPr lang="en-US" altLang="ja-JP" sz="2200" kern="1200" dirty="0" smtClean="0"/>
            <a:t>God Spell</a:t>
          </a:r>
          <a:r>
            <a:rPr lang="ja-JP" altLang="ja-JP" sz="2200" kern="1200" dirty="0" smtClean="0"/>
            <a:t>＝神の言葉」</a:t>
          </a:r>
          <a:endParaRPr kumimoji="1" lang="ja-JP" altLang="en-US" sz="2200" kern="1200" dirty="0"/>
        </a:p>
      </dsp:txBody>
      <dsp:txXfrm>
        <a:off x="443183" y="135112"/>
        <a:ext cx="5697314" cy="586034"/>
      </dsp:txXfrm>
    </dsp:sp>
    <dsp:sp modelId="{F4621025-E376-42C1-ACE4-772A1A8EDE7C}">
      <dsp:nvSpPr>
        <dsp:cNvPr id="0" name=""/>
        <dsp:cNvSpPr/>
      </dsp:nvSpPr>
      <dsp:spPr>
        <a:xfrm>
          <a:off x="0" y="1426049"/>
          <a:ext cx="8229600" cy="554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6D767EC-89E3-499C-A10E-8BBAC95AF0F9}">
      <dsp:nvSpPr>
        <dsp:cNvPr id="0" name=""/>
        <dsp:cNvSpPr/>
      </dsp:nvSpPr>
      <dsp:spPr>
        <a:xfrm>
          <a:off x="411480" y="1101329"/>
          <a:ext cx="5760720" cy="6494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977900">
            <a:lnSpc>
              <a:spcPct val="90000"/>
            </a:lnSpc>
            <a:spcBef>
              <a:spcPct val="0"/>
            </a:spcBef>
            <a:spcAft>
              <a:spcPct val="35000"/>
            </a:spcAft>
          </a:pPr>
          <a:r>
            <a:rPr lang="ja-JP" altLang="ja-JP" sz="2200" kern="1200" dirty="0" smtClean="0"/>
            <a:t>「</a:t>
          </a:r>
          <a:r>
            <a:rPr lang="en-US" altLang="ja-JP" sz="2200" kern="1200" dirty="0" smtClean="0"/>
            <a:t>Good Spell</a:t>
          </a:r>
          <a:r>
            <a:rPr lang="ja-JP" altLang="ja-JP" sz="2200" kern="1200" dirty="0" smtClean="0"/>
            <a:t>＝良い知らせ」</a:t>
          </a:r>
          <a:endParaRPr kumimoji="1" lang="ja-JP" altLang="en-US" sz="2200" kern="1200" dirty="0"/>
        </a:p>
      </dsp:txBody>
      <dsp:txXfrm>
        <a:off x="443183" y="1133032"/>
        <a:ext cx="5697314" cy="586034"/>
      </dsp:txXfrm>
    </dsp:sp>
    <dsp:sp modelId="{91DADE81-53F7-4A57-8C3E-BC986D99D6D5}">
      <dsp:nvSpPr>
        <dsp:cNvPr id="0" name=""/>
        <dsp:cNvSpPr/>
      </dsp:nvSpPr>
      <dsp:spPr>
        <a:xfrm>
          <a:off x="0" y="2423970"/>
          <a:ext cx="8229600" cy="554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D0CE190-E1CC-4708-8A95-EF9AECDF2BF2}">
      <dsp:nvSpPr>
        <dsp:cNvPr id="0" name=""/>
        <dsp:cNvSpPr/>
      </dsp:nvSpPr>
      <dsp:spPr>
        <a:xfrm>
          <a:off x="411480" y="2099249"/>
          <a:ext cx="5760720" cy="6494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977900">
            <a:lnSpc>
              <a:spcPct val="90000"/>
            </a:lnSpc>
            <a:spcBef>
              <a:spcPct val="0"/>
            </a:spcBef>
            <a:spcAft>
              <a:spcPct val="35000"/>
            </a:spcAft>
          </a:pPr>
          <a:r>
            <a:rPr lang="ja-JP" altLang="ja-JP" sz="2200" kern="1200" dirty="0" smtClean="0"/>
            <a:t>日本語では、「福音＝良い知らせ」</a:t>
          </a:r>
          <a:endParaRPr kumimoji="1" lang="ja-JP" altLang="en-US" sz="2200" kern="1200" dirty="0"/>
        </a:p>
      </dsp:txBody>
      <dsp:txXfrm>
        <a:off x="443183" y="2130952"/>
        <a:ext cx="5697314" cy="586034"/>
      </dsp:txXfrm>
    </dsp:sp>
    <dsp:sp modelId="{5F38D389-EF38-422D-AD17-B3AC08BD8AF2}">
      <dsp:nvSpPr>
        <dsp:cNvPr id="0" name=""/>
        <dsp:cNvSpPr/>
      </dsp:nvSpPr>
      <dsp:spPr>
        <a:xfrm>
          <a:off x="0" y="3421890"/>
          <a:ext cx="8229600" cy="17325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458216" rIns="638708" bIns="156464" numCol="1" spcCol="1270" anchor="t" anchorCtr="0">
          <a:noAutofit/>
        </a:bodyPr>
        <a:lstStyle/>
        <a:p>
          <a:pPr marL="228600" lvl="1" indent="-228600" algn="l" defTabSz="977900">
            <a:lnSpc>
              <a:spcPct val="90000"/>
            </a:lnSpc>
            <a:spcBef>
              <a:spcPct val="0"/>
            </a:spcBef>
            <a:spcAft>
              <a:spcPct val="15000"/>
            </a:spcAft>
            <a:buChar char="••"/>
          </a:pPr>
          <a:r>
            <a:rPr lang="ja-JP" altLang="ja-JP" sz="2200" kern="1200" smtClean="0"/>
            <a:t>人々は神様から直接何かを学びとる</a:t>
          </a:r>
          <a:endParaRPr kumimoji="1" lang="ja-JP" altLang="en-US" sz="2200" kern="1200"/>
        </a:p>
        <a:p>
          <a:pPr marL="228600" lvl="1" indent="-228600" algn="l" defTabSz="977900">
            <a:lnSpc>
              <a:spcPct val="90000"/>
            </a:lnSpc>
            <a:spcBef>
              <a:spcPct val="0"/>
            </a:spcBef>
            <a:spcAft>
              <a:spcPct val="15000"/>
            </a:spcAft>
            <a:buChar char="••"/>
          </a:pPr>
          <a:r>
            <a:rPr lang="ja-JP" altLang="ja-JP" sz="2200" kern="1200" smtClean="0"/>
            <a:t>争いをやめるということは強く神が人間に教えること</a:t>
          </a:r>
          <a:endParaRPr lang="en-US" altLang="ja-JP" sz="2200" kern="1200" dirty="0" smtClean="0"/>
        </a:p>
        <a:p>
          <a:pPr marL="228600" lvl="1" indent="-228600" algn="l" defTabSz="977900">
            <a:lnSpc>
              <a:spcPct val="90000"/>
            </a:lnSpc>
            <a:spcBef>
              <a:spcPct val="0"/>
            </a:spcBef>
            <a:spcAft>
              <a:spcPct val="15000"/>
            </a:spcAft>
            <a:buChar char="••"/>
          </a:pPr>
          <a:r>
            <a:rPr lang="ja-JP" altLang="ja-JP" sz="2200" kern="1200" smtClean="0"/>
            <a:t>人間はそ自分勝手に多くの争いを起こす愚かな存在</a:t>
          </a:r>
          <a:endParaRPr lang="en-US" altLang="ja-JP" sz="2200" kern="1200" dirty="0" smtClean="0"/>
        </a:p>
      </dsp:txBody>
      <dsp:txXfrm>
        <a:off x="0" y="3421890"/>
        <a:ext cx="8229600" cy="1732500"/>
      </dsp:txXfrm>
    </dsp:sp>
    <dsp:sp modelId="{7084F771-A7E6-4448-A4A3-F1BAA067B1EE}">
      <dsp:nvSpPr>
        <dsp:cNvPr id="0" name=""/>
        <dsp:cNvSpPr/>
      </dsp:nvSpPr>
      <dsp:spPr>
        <a:xfrm>
          <a:off x="411480" y="3097170"/>
          <a:ext cx="5760720" cy="6494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977900">
            <a:lnSpc>
              <a:spcPct val="90000"/>
            </a:lnSpc>
            <a:spcBef>
              <a:spcPct val="0"/>
            </a:spcBef>
            <a:spcAft>
              <a:spcPct val="35000"/>
            </a:spcAft>
          </a:pPr>
          <a:r>
            <a:rPr lang="en-US" altLang="ja-JP" sz="2200" kern="1200" dirty="0" smtClean="0"/>
            <a:t>God</a:t>
          </a:r>
          <a:r>
            <a:rPr lang="ja-JP" altLang="ja-JP" sz="2200" kern="1200" dirty="0" smtClean="0"/>
            <a:t>とは旧約聖書の中の神</a:t>
          </a:r>
          <a:endParaRPr kumimoji="1" lang="ja-JP" altLang="en-US" sz="2200" kern="1200" dirty="0"/>
        </a:p>
      </dsp:txBody>
      <dsp:txXfrm>
        <a:off x="443183" y="3128873"/>
        <a:ext cx="5697314" cy="586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B9AD5-4CD8-4BC5-B198-9367A6AD2FB8}">
      <dsp:nvSpPr>
        <dsp:cNvPr id="0" name=""/>
        <dsp:cNvSpPr/>
      </dsp:nvSpPr>
      <dsp:spPr>
        <a:xfrm>
          <a:off x="416897" y="450"/>
          <a:ext cx="7810422" cy="172615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ja-JP" altLang="ja-JP" sz="2800" kern="1200" dirty="0" smtClean="0"/>
            <a:t>虐げられた屈辱</a:t>
          </a:r>
          <a:r>
            <a:rPr lang="en-US" altLang="ja-JP" sz="2800" kern="1200" dirty="0" smtClean="0"/>
            <a:t/>
          </a:r>
          <a:br>
            <a:rPr lang="en-US" altLang="ja-JP" sz="2800" kern="1200" dirty="0" smtClean="0"/>
          </a:br>
          <a:r>
            <a:rPr lang="ja-JP" altLang="ja-JP" sz="2400" kern="1200" dirty="0" smtClean="0"/>
            <a:t>家族や故郷から離ればなれになったさみしさ</a:t>
          </a:r>
          <a:r>
            <a:rPr lang="en-US" altLang="ja-JP" sz="2800" kern="1200" dirty="0" smtClean="0"/>
            <a:t/>
          </a:r>
          <a:br>
            <a:rPr lang="en-US" altLang="ja-JP" sz="2800" kern="1200" dirty="0" smtClean="0"/>
          </a:br>
          <a:r>
            <a:rPr lang="ja-JP" altLang="ja-JP" sz="2800" kern="1200" dirty="0" smtClean="0"/>
            <a:t>明日へのかすかな希望</a:t>
          </a:r>
          <a:endParaRPr kumimoji="1" lang="ja-JP" altLang="en-US" sz="2800" kern="1200" dirty="0"/>
        </a:p>
      </dsp:txBody>
      <dsp:txXfrm>
        <a:off x="416897" y="216220"/>
        <a:ext cx="7163113" cy="1294617"/>
      </dsp:txXfrm>
    </dsp:sp>
    <dsp:sp modelId="{A2C4248B-20B2-4F69-B7E2-8D9CE7C784B1}">
      <dsp:nvSpPr>
        <dsp:cNvPr id="0" name=""/>
        <dsp:cNvSpPr/>
      </dsp:nvSpPr>
      <dsp:spPr>
        <a:xfrm>
          <a:off x="2279" y="25370"/>
          <a:ext cx="414617" cy="16763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endParaRPr kumimoji="1" lang="ja-JP" altLang="en-US" sz="6500" kern="1200" dirty="0"/>
        </a:p>
      </dsp:txBody>
      <dsp:txXfrm>
        <a:off x="22519" y="45610"/>
        <a:ext cx="374137" cy="1635839"/>
      </dsp:txXfrm>
    </dsp:sp>
    <dsp:sp modelId="{01C482CB-F71E-482A-84B0-F2FC98236C7E}">
      <dsp:nvSpPr>
        <dsp:cNvPr id="0" name=""/>
        <dsp:cNvSpPr/>
      </dsp:nvSpPr>
      <dsp:spPr>
        <a:xfrm>
          <a:off x="442398" y="1959826"/>
          <a:ext cx="7735642" cy="128008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ja-JP" altLang="ja-JP" sz="2800" kern="1200" dirty="0" smtClean="0"/>
            <a:t>キリスト教を通じて</a:t>
          </a:r>
          <a:r>
            <a:rPr lang="en-US" altLang="ja-JP" sz="2800" kern="1200" dirty="0" smtClean="0"/>
            <a:t/>
          </a:r>
          <a:br>
            <a:rPr lang="en-US" altLang="ja-JP" sz="2800" kern="1200" dirty="0" smtClean="0"/>
          </a:br>
          <a:r>
            <a:rPr lang="ja-JP" altLang="ja-JP" sz="2800" kern="1200" dirty="0" smtClean="0"/>
            <a:t>「魂」の叫びのごとく、歌にのせて賛美</a:t>
          </a:r>
          <a:endParaRPr kumimoji="1" lang="ja-JP" altLang="en-US" sz="2800" kern="1200" dirty="0"/>
        </a:p>
      </dsp:txBody>
      <dsp:txXfrm>
        <a:off x="442398" y="2119836"/>
        <a:ext cx="7255611" cy="960063"/>
      </dsp:txXfrm>
    </dsp:sp>
    <dsp:sp modelId="{476CF6CE-3BCC-42BE-8E5A-F3487A506D63}">
      <dsp:nvSpPr>
        <dsp:cNvPr id="0" name=""/>
        <dsp:cNvSpPr/>
      </dsp:nvSpPr>
      <dsp:spPr>
        <a:xfrm flipH="1">
          <a:off x="51558" y="2043399"/>
          <a:ext cx="390840" cy="11129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lvl="0" algn="ctr" defTabSz="2667000">
            <a:lnSpc>
              <a:spcPct val="90000"/>
            </a:lnSpc>
            <a:spcBef>
              <a:spcPct val="0"/>
            </a:spcBef>
            <a:spcAft>
              <a:spcPct val="35000"/>
            </a:spcAft>
          </a:pPr>
          <a:endParaRPr kumimoji="1" lang="en-US" altLang="ja-JP" sz="6000" kern="1200" dirty="0" smtClean="0"/>
        </a:p>
      </dsp:txBody>
      <dsp:txXfrm>
        <a:off x="70637" y="2062478"/>
        <a:ext cx="352682" cy="10747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13502-5480-4126-AAF0-8ACFEE3C2957}">
      <dsp:nvSpPr>
        <dsp:cNvPr id="0" name=""/>
        <dsp:cNvSpPr/>
      </dsp:nvSpPr>
      <dsp:spPr>
        <a:xfrm>
          <a:off x="0" y="905454"/>
          <a:ext cx="8229600" cy="478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079F737-A4AD-439C-804A-29DC0408E660}">
      <dsp:nvSpPr>
        <dsp:cNvPr id="0" name=""/>
        <dsp:cNvSpPr/>
      </dsp:nvSpPr>
      <dsp:spPr>
        <a:xfrm>
          <a:off x="411480" y="625014"/>
          <a:ext cx="5760720" cy="5608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844550">
            <a:lnSpc>
              <a:spcPct val="90000"/>
            </a:lnSpc>
            <a:spcBef>
              <a:spcPct val="0"/>
            </a:spcBef>
            <a:spcAft>
              <a:spcPct val="35000"/>
            </a:spcAft>
          </a:pPr>
          <a:r>
            <a:rPr lang="ja-JP" altLang="ja-JP" sz="1900" kern="1200" dirty="0" smtClean="0"/>
            <a:t>１９世紀前半</a:t>
          </a:r>
          <a:r>
            <a:rPr lang="en-US" altLang="ja-JP" sz="1900" kern="1200" dirty="0" smtClean="0"/>
            <a:t>		</a:t>
          </a:r>
          <a:r>
            <a:rPr lang="ja-JP" altLang="ja-JP" sz="1900" kern="1200" dirty="0" smtClean="0"/>
            <a:t>奴隷解放宣言</a:t>
          </a:r>
          <a:endParaRPr kumimoji="1" lang="ja-JP" altLang="en-US" sz="1900" kern="1200" dirty="0"/>
        </a:p>
      </dsp:txBody>
      <dsp:txXfrm>
        <a:off x="438860" y="652394"/>
        <a:ext cx="5705960" cy="506120"/>
      </dsp:txXfrm>
    </dsp:sp>
    <dsp:sp modelId="{C73F3A1A-F456-4275-B1DB-7A9AB161E32B}">
      <dsp:nvSpPr>
        <dsp:cNvPr id="0" name=""/>
        <dsp:cNvSpPr/>
      </dsp:nvSpPr>
      <dsp:spPr>
        <a:xfrm>
          <a:off x="0" y="1767295"/>
          <a:ext cx="8229600" cy="19750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a:lnSpc>
              <a:spcPct val="90000"/>
            </a:lnSpc>
            <a:spcBef>
              <a:spcPct val="0"/>
            </a:spcBef>
            <a:spcAft>
              <a:spcPct val="15000"/>
            </a:spcAft>
            <a:buChar char="••"/>
          </a:pPr>
          <a:r>
            <a:rPr lang="ja-JP" altLang="ja-JP" sz="1900" kern="1200" dirty="0" smtClean="0"/>
            <a:t>「男は、すでにアイデンティティを確立し、</a:t>
          </a:r>
          <a:r>
            <a:rPr lang="en-US" altLang="ja-JP" sz="1900" kern="1200" dirty="0" smtClean="0"/>
            <a:t/>
          </a:r>
          <a:br>
            <a:rPr lang="en-US" altLang="ja-JP" sz="1900" kern="1200" dirty="0" smtClean="0"/>
          </a:br>
          <a:r>
            <a:rPr lang="ja-JP" altLang="ja-JP" sz="1900" kern="1200" dirty="0" smtClean="0"/>
            <a:t>それに慣れ親しんでいるから、</a:t>
          </a:r>
          <a:r>
            <a:rPr lang="en-US" altLang="ja-JP" sz="1900" kern="1200" dirty="0" smtClean="0"/>
            <a:t/>
          </a:r>
          <a:br>
            <a:rPr lang="en-US" altLang="ja-JP" sz="1900" kern="1200" dirty="0" smtClean="0"/>
          </a:br>
          <a:r>
            <a:rPr lang="ja-JP" altLang="ja-JP" sz="1900" kern="1200" dirty="0" smtClean="0"/>
            <a:t>それほどはっきりしたかたちで</a:t>
          </a:r>
          <a:r>
            <a:rPr lang="en-US" altLang="ja-JP" sz="1900" kern="1200" dirty="0" smtClean="0"/>
            <a:t/>
          </a:r>
          <a:br>
            <a:rPr lang="en-US" altLang="ja-JP" sz="1900" kern="1200" dirty="0" smtClean="0"/>
          </a:br>
          <a:r>
            <a:rPr lang="ja-JP" altLang="ja-JP" sz="1900" kern="1200" dirty="0" smtClean="0"/>
            <a:t>自己主張をする必要はない。」として、</a:t>
          </a:r>
          <a:r>
            <a:rPr lang="en-US" altLang="ja-JP" sz="1900" kern="1200" dirty="0" smtClean="0"/>
            <a:t/>
          </a:r>
          <a:br>
            <a:rPr lang="en-US" altLang="ja-JP" sz="1900" kern="1200" dirty="0" smtClean="0"/>
          </a:br>
          <a:r>
            <a:rPr lang="ja-JP" altLang="ja-JP" sz="1900" b="1" kern="1200" dirty="0" smtClean="0"/>
            <a:t>女性の音楽としてのゴスペル</a:t>
          </a:r>
          <a:r>
            <a:rPr lang="ja-JP" altLang="ja-JP" sz="1900" kern="1200" dirty="0" smtClean="0"/>
            <a:t>を認めた。</a:t>
          </a:r>
          <a:endParaRPr kumimoji="1" lang="ja-JP" altLang="en-US" sz="1900" kern="1200" dirty="0"/>
        </a:p>
      </dsp:txBody>
      <dsp:txXfrm>
        <a:off x="0" y="1767295"/>
        <a:ext cx="8229600" cy="1975050"/>
      </dsp:txXfrm>
    </dsp:sp>
    <dsp:sp modelId="{3D29C428-1D99-4D73-A46D-F4D43E6612FC}">
      <dsp:nvSpPr>
        <dsp:cNvPr id="0" name=""/>
        <dsp:cNvSpPr/>
      </dsp:nvSpPr>
      <dsp:spPr>
        <a:xfrm>
          <a:off x="411480" y="1486855"/>
          <a:ext cx="5760720" cy="5608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844550">
            <a:lnSpc>
              <a:spcPct val="90000"/>
            </a:lnSpc>
            <a:spcBef>
              <a:spcPct val="0"/>
            </a:spcBef>
            <a:spcAft>
              <a:spcPct val="35000"/>
            </a:spcAft>
          </a:pPr>
          <a:r>
            <a:rPr lang="ja-JP" altLang="en-US" sz="1900" kern="1200" dirty="0" smtClean="0"/>
            <a:t>アフリカ人だけでなく他の民衆にもゴスペル</a:t>
          </a:r>
          <a:r>
            <a:rPr lang="ja-JP" altLang="en-US" sz="1900" kern="1200" smtClean="0"/>
            <a:t>が広まる</a:t>
          </a:r>
          <a:endParaRPr kumimoji="1" lang="ja-JP" altLang="en-US" sz="1900" kern="1200" dirty="0"/>
        </a:p>
      </dsp:txBody>
      <dsp:txXfrm>
        <a:off x="438860" y="1514235"/>
        <a:ext cx="5705960" cy="506120"/>
      </dsp:txXfrm>
    </dsp:sp>
    <dsp:sp modelId="{75B057B6-B123-4335-85B3-75B3CD738C60}">
      <dsp:nvSpPr>
        <dsp:cNvPr id="0" name=""/>
        <dsp:cNvSpPr/>
      </dsp:nvSpPr>
      <dsp:spPr>
        <a:xfrm>
          <a:off x="0" y="4125385"/>
          <a:ext cx="8229600" cy="478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B3E87F4-2005-42AE-BD82-A5F00D3F4296}">
      <dsp:nvSpPr>
        <dsp:cNvPr id="0" name=""/>
        <dsp:cNvSpPr/>
      </dsp:nvSpPr>
      <dsp:spPr>
        <a:xfrm>
          <a:off x="411480" y="3844945"/>
          <a:ext cx="5760720" cy="5608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844550">
            <a:lnSpc>
              <a:spcPct val="90000"/>
            </a:lnSpc>
            <a:spcBef>
              <a:spcPct val="0"/>
            </a:spcBef>
            <a:spcAft>
              <a:spcPct val="35000"/>
            </a:spcAft>
          </a:pPr>
          <a:r>
            <a:rPr lang="ja-JP" altLang="en-US" sz="1900" kern="1200" dirty="0" smtClean="0"/>
            <a:t>現在の日本の教会においても同様</a:t>
          </a:r>
          <a:endParaRPr kumimoji="1" lang="ja-JP" altLang="en-US" sz="1900" kern="1200" dirty="0"/>
        </a:p>
      </dsp:txBody>
      <dsp:txXfrm>
        <a:off x="438860" y="3872325"/>
        <a:ext cx="570596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E2CF292D-7096-4982-A3EC-986C1AB9DDB1}" type="datetimeFigureOut">
              <a:rPr lang="ja-JP" altLang="en-US"/>
              <a:pPr>
                <a:defRPr/>
              </a:pPr>
              <a:t>2011/10/6</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63B09D48-395C-4263-BFE6-5173090773DC}" type="slidenum">
              <a:rPr lang="ja-JP" altLang="en-US"/>
              <a:pPr>
                <a:defRPr/>
              </a:pPr>
              <a:t>‹#›</a:t>
            </a:fld>
            <a:endParaRPr lang="ja-JP" altLang="en-US"/>
          </a:p>
        </p:txBody>
      </p:sp>
    </p:spTree>
    <p:extLst>
      <p:ext uri="{BB962C8B-B14F-4D97-AF65-F5344CB8AC3E}">
        <p14:creationId xmlns:p14="http://schemas.microsoft.com/office/powerpoint/2010/main" val="13225260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スライド イメージ プレースホル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16387"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F95A1FA3-2B43-4AF8-B9D1-CE49FA74F0DD}" type="slidenum">
              <a:rPr lang="ja-JP" altLang="en-US"/>
              <a:pPr fontAlgn="base">
                <a:spcBef>
                  <a:spcPct val="0"/>
                </a:spcBef>
                <a:spcAft>
                  <a:spcPct val="0"/>
                </a:spcAft>
              </a:pPr>
              <a:t>2</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スライド イメージ プレースホル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32771"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8CB7AFF-3BF9-414D-B722-24435C84F7A4}" type="slidenum">
              <a:rPr lang="ja-JP" altLang="en-US"/>
              <a:pPr fontAlgn="base">
                <a:spcBef>
                  <a:spcPct val="0"/>
                </a:spcBef>
                <a:spcAft>
                  <a:spcPct val="0"/>
                </a:spcAft>
              </a:pPr>
              <a:t>17</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5A82039-BAD0-4E14-9E6E-4BF1A2C89968}" type="datetimeFigureOut">
              <a:rPr lang="ja-JP" altLang="en-US"/>
              <a:pPr>
                <a:defRPr/>
              </a:pPr>
              <a:t>2011/10/6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0997D7F-03BD-4987-A018-E278ADA02679}" type="slidenum">
              <a:rPr lang="ja-JP" altLang="en-US"/>
              <a:pPr>
                <a:defRPr/>
              </a:pPr>
              <a:t>‹#›</a:t>
            </a:fld>
            <a:endParaRPr lang="ja-JP" altLang="en-US"/>
          </a:p>
        </p:txBody>
      </p:sp>
    </p:spTree>
    <p:extLst>
      <p:ext uri="{BB962C8B-B14F-4D97-AF65-F5344CB8AC3E}">
        <p14:creationId xmlns:p14="http://schemas.microsoft.com/office/powerpoint/2010/main" val="601969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49B8731-4EC1-4901-9586-81611FFC1EAA}" type="datetimeFigureOut">
              <a:rPr lang="ja-JP" altLang="en-US"/>
              <a:pPr>
                <a:defRPr/>
              </a:pPr>
              <a:t>2011/10/6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03F7D6B-6234-45BF-B4A2-A5262CFDFEAE}" type="slidenum">
              <a:rPr lang="ja-JP" altLang="en-US"/>
              <a:pPr>
                <a:defRPr/>
              </a:pPr>
              <a:t>‹#›</a:t>
            </a:fld>
            <a:endParaRPr lang="ja-JP" altLang="en-US"/>
          </a:p>
        </p:txBody>
      </p:sp>
    </p:spTree>
    <p:extLst>
      <p:ext uri="{BB962C8B-B14F-4D97-AF65-F5344CB8AC3E}">
        <p14:creationId xmlns:p14="http://schemas.microsoft.com/office/powerpoint/2010/main" val="141242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0A8847F-A58C-459A-855D-EE818053E086}" type="datetimeFigureOut">
              <a:rPr lang="ja-JP" altLang="en-US"/>
              <a:pPr>
                <a:defRPr/>
              </a:pPr>
              <a:t>2011/10/6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B10DE5A-2DDF-42F9-A566-D163D2620AC3}" type="slidenum">
              <a:rPr lang="ja-JP" altLang="en-US"/>
              <a:pPr>
                <a:defRPr/>
              </a:pPr>
              <a:t>‹#›</a:t>
            </a:fld>
            <a:endParaRPr lang="ja-JP" altLang="en-US"/>
          </a:p>
        </p:txBody>
      </p:sp>
    </p:spTree>
    <p:extLst>
      <p:ext uri="{BB962C8B-B14F-4D97-AF65-F5344CB8AC3E}">
        <p14:creationId xmlns:p14="http://schemas.microsoft.com/office/powerpoint/2010/main" val="61336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39231D2-3AF9-4EE6-8659-5401F188A8CC}" type="datetimeFigureOut">
              <a:rPr lang="ja-JP" altLang="en-US"/>
              <a:pPr>
                <a:defRPr/>
              </a:pPr>
              <a:t>2011/10/6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9FEB472-1BD7-4B9F-B411-42D6AE4D1755}" type="slidenum">
              <a:rPr lang="ja-JP" altLang="en-US"/>
              <a:pPr>
                <a:defRPr/>
              </a:pPr>
              <a:t>‹#›</a:t>
            </a:fld>
            <a:endParaRPr lang="ja-JP" altLang="en-US"/>
          </a:p>
        </p:txBody>
      </p:sp>
    </p:spTree>
    <p:extLst>
      <p:ext uri="{BB962C8B-B14F-4D97-AF65-F5344CB8AC3E}">
        <p14:creationId xmlns:p14="http://schemas.microsoft.com/office/powerpoint/2010/main" val="97739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0561CCC-D81B-4005-BA9F-76E69539947B}" type="datetimeFigureOut">
              <a:rPr lang="ja-JP" altLang="en-US"/>
              <a:pPr>
                <a:defRPr/>
              </a:pPr>
              <a:t>2011/10/6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2CD8E27-027C-4689-9837-6143CEF141F1}" type="slidenum">
              <a:rPr lang="ja-JP" altLang="en-US"/>
              <a:pPr>
                <a:defRPr/>
              </a:pPr>
              <a:t>‹#›</a:t>
            </a:fld>
            <a:endParaRPr lang="ja-JP" altLang="en-US"/>
          </a:p>
        </p:txBody>
      </p:sp>
    </p:spTree>
    <p:extLst>
      <p:ext uri="{BB962C8B-B14F-4D97-AF65-F5344CB8AC3E}">
        <p14:creationId xmlns:p14="http://schemas.microsoft.com/office/powerpoint/2010/main" val="419559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F73B2D20-E4F0-44D0-BEB1-0E8B8F41895C}" type="datetimeFigureOut">
              <a:rPr lang="ja-JP" altLang="en-US"/>
              <a:pPr>
                <a:defRPr/>
              </a:pPr>
              <a:t>2011/10/6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C70FF9E-6E1D-4272-8784-83BF30ED2028}" type="slidenum">
              <a:rPr lang="ja-JP" altLang="en-US"/>
              <a:pPr>
                <a:defRPr/>
              </a:pPr>
              <a:t>‹#›</a:t>
            </a:fld>
            <a:endParaRPr lang="ja-JP" altLang="en-US"/>
          </a:p>
        </p:txBody>
      </p:sp>
    </p:spTree>
    <p:extLst>
      <p:ext uri="{BB962C8B-B14F-4D97-AF65-F5344CB8AC3E}">
        <p14:creationId xmlns:p14="http://schemas.microsoft.com/office/powerpoint/2010/main" val="601674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5C77C496-647B-44EB-BAD5-704302D7A496}" type="datetimeFigureOut">
              <a:rPr lang="ja-JP" altLang="en-US"/>
              <a:pPr>
                <a:defRPr/>
              </a:pPr>
              <a:t>2011/10/6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05914A9E-9D4D-456E-9812-44ADD4D36882}" type="slidenum">
              <a:rPr lang="ja-JP" altLang="en-US"/>
              <a:pPr>
                <a:defRPr/>
              </a:pPr>
              <a:t>‹#›</a:t>
            </a:fld>
            <a:endParaRPr lang="ja-JP" altLang="en-US"/>
          </a:p>
        </p:txBody>
      </p:sp>
    </p:spTree>
    <p:extLst>
      <p:ext uri="{BB962C8B-B14F-4D97-AF65-F5344CB8AC3E}">
        <p14:creationId xmlns:p14="http://schemas.microsoft.com/office/powerpoint/2010/main" val="203949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6F44D94E-D43D-4B60-B010-7C7F6FB40595}" type="datetimeFigureOut">
              <a:rPr lang="ja-JP" altLang="en-US"/>
              <a:pPr>
                <a:defRPr/>
              </a:pPr>
              <a:t>2011/10/6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143AC7E-7882-41B2-9F1D-79F5FCADB370}" type="slidenum">
              <a:rPr lang="ja-JP" altLang="en-US"/>
              <a:pPr>
                <a:defRPr/>
              </a:pPr>
              <a:t>‹#›</a:t>
            </a:fld>
            <a:endParaRPr lang="ja-JP" altLang="en-US"/>
          </a:p>
        </p:txBody>
      </p:sp>
    </p:spTree>
    <p:extLst>
      <p:ext uri="{BB962C8B-B14F-4D97-AF65-F5344CB8AC3E}">
        <p14:creationId xmlns:p14="http://schemas.microsoft.com/office/powerpoint/2010/main" val="1848287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9A60501-E6D7-4251-AF1A-F66215FD804D}" type="datetimeFigureOut">
              <a:rPr lang="ja-JP" altLang="en-US"/>
              <a:pPr>
                <a:defRPr/>
              </a:pPr>
              <a:t>2011/10/6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702119B-71D4-4338-90CC-66C34CA136A7}" type="slidenum">
              <a:rPr lang="ja-JP" altLang="en-US"/>
              <a:pPr>
                <a:defRPr/>
              </a:pPr>
              <a:t>‹#›</a:t>
            </a:fld>
            <a:endParaRPr lang="ja-JP" altLang="en-US"/>
          </a:p>
        </p:txBody>
      </p:sp>
    </p:spTree>
    <p:extLst>
      <p:ext uri="{BB962C8B-B14F-4D97-AF65-F5344CB8AC3E}">
        <p14:creationId xmlns:p14="http://schemas.microsoft.com/office/powerpoint/2010/main" val="117910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6BD042D-C5CF-423F-B3B9-ACD5F5CDD214}" type="datetimeFigureOut">
              <a:rPr lang="ja-JP" altLang="en-US"/>
              <a:pPr>
                <a:defRPr/>
              </a:pPr>
              <a:t>2011/10/6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C9E6BA9-EC64-4605-A8A4-F576DF0C46B1}" type="slidenum">
              <a:rPr lang="ja-JP" altLang="en-US"/>
              <a:pPr>
                <a:defRPr/>
              </a:pPr>
              <a:t>‹#›</a:t>
            </a:fld>
            <a:endParaRPr lang="ja-JP" altLang="en-US"/>
          </a:p>
        </p:txBody>
      </p:sp>
    </p:spTree>
    <p:extLst>
      <p:ext uri="{BB962C8B-B14F-4D97-AF65-F5344CB8AC3E}">
        <p14:creationId xmlns:p14="http://schemas.microsoft.com/office/powerpoint/2010/main" val="2623700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714F629-E645-44CA-91E7-71E801B76689}" type="datetimeFigureOut">
              <a:rPr lang="ja-JP" altLang="en-US"/>
              <a:pPr>
                <a:defRPr/>
              </a:pPr>
              <a:t>2011/10/6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9807076-A194-4873-95E0-67859D00EF2E}" type="slidenum">
              <a:rPr lang="ja-JP" altLang="en-US"/>
              <a:pPr>
                <a:defRPr/>
              </a:pPr>
              <a:t>‹#›</a:t>
            </a:fld>
            <a:endParaRPr lang="ja-JP" altLang="en-US"/>
          </a:p>
        </p:txBody>
      </p:sp>
    </p:spTree>
    <p:extLst>
      <p:ext uri="{BB962C8B-B14F-4D97-AF65-F5344CB8AC3E}">
        <p14:creationId xmlns:p14="http://schemas.microsoft.com/office/powerpoint/2010/main" val="1704372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04B8361-F81B-4378-A933-91637FB1640C}" type="datetimeFigureOut">
              <a:rPr lang="ja-JP" altLang="en-US"/>
              <a:pPr>
                <a:defRPr/>
              </a:pPr>
              <a:t>2011/10/6</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7C45F108-5D8A-4C0A-B06B-D21E1D53A18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kishitakohshi.com/" TargetMode="External"/><Relationship Id="rId2" Type="http://schemas.openxmlformats.org/officeDocument/2006/relationships/hyperlink" Target="http://www.tmp-voja.co.j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タイトル 1"/>
          <p:cNvSpPr>
            <a:spLocks noGrp="1"/>
          </p:cNvSpPr>
          <p:nvPr>
            <p:ph type="ctrTitle"/>
          </p:nvPr>
        </p:nvSpPr>
        <p:spPr/>
        <p:txBody>
          <a:bodyPr/>
          <a:lstStyle/>
          <a:p>
            <a:r>
              <a:rPr lang="en-US" altLang="ja-JP" sz="8000" b="1" smtClean="0"/>
              <a:t>Gospel</a:t>
            </a:r>
            <a:endParaRPr lang="ja-JP" altLang="en-US" sz="8000" b="1" smtClean="0"/>
          </a:p>
        </p:txBody>
      </p:sp>
      <p:sp>
        <p:nvSpPr>
          <p:cNvPr id="3" name="サブタイトル 2"/>
          <p:cNvSpPr>
            <a:spLocks noGrp="1"/>
          </p:cNvSpPr>
          <p:nvPr>
            <p:ph type="subTitle" idx="1"/>
          </p:nvPr>
        </p:nvSpPr>
        <p:spPr/>
        <p:txBody>
          <a:bodyPr rtlCol="0">
            <a:normAutofit/>
          </a:bodyPr>
          <a:lstStyle/>
          <a:p>
            <a:pPr fontAlgn="auto">
              <a:spcAft>
                <a:spcPts val="0"/>
              </a:spcAft>
              <a:buFont typeface="Arial" pitchFamily="34" charset="0"/>
              <a:buNone/>
              <a:defRPr/>
            </a:pP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fontAlgn="auto">
              <a:spcAft>
                <a:spcPts val="0"/>
              </a:spcAft>
              <a:defRPr/>
            </a:pPr>
            <a:r>
              <a:rPr lang="en-US" altLang="ja-JP" dirty="0" smtClean="0"/>
              <a:t>1940</a:t>
            </a:r>
            <a:r>
              <a:rPr lang="ja-JP" altLang="en-US" dirty="0" smtClean="0"/>
              <a:t>年代～</a:t>
            </a:r>
            <a:r>
              <a:rPr lang="en-US" altLang="ja-JP" dirty="0" smtClean="0"/>
              <a:t>1950</a:t>
            </a:r>
            <a:r>
              <a:rPr lang="ja-JP" altLang="en-US" dirty="0" smtClean="0"/>
              <a:t>年代</a:t>
            </a:r>
            <a:r>
              <a:rPr lang="en-US" altLang="ja-JP" dirty="0" smtClean="0"/>
              <a:t/>
            </a:r>
            <a:br>
              <a:rPr lang="en-US" altLang="ja-JP" dirty="0" smtClean="0"/>
            </a:br>
            <a:r>
              <a:rPr lang="ja-JP" altLang="en-US" dirty="0" smtClean="0"/>
              <a:t>ゴスペルの黄金時代</a:t>
            </a:r>
            <a:endParaRPr lang="ja-JP" altLang="en-US" dirty="0"/>
          </a:p>
        </p:txBody>
      </p:sp>
      <p:sp>
        <p:nvSpPr>
          <p:cNvPr id="24578" name="コンテンツ プレースホルダ 2"/>
          <p:cNvSpPr>
            <a:spLocks noGrp="1"/>
          </p:cNvSpPr>
          <p:nvPr>
            <p:ph idx="1"/>
          </p:nvPr>
        </p:nvSpPr>
        <p:spPr/>
        <p:txBody>
          <a:bodyPr/>
          <a:lstStyle/>
          <a:p>
            <a:pPr>
              <a:buFont typeface="Arial" charset="0"/>
              <a:buNone/>
            </a:pPr>
            <a:endParaRPr lang="en-US" altLang="ja-JP" smtClean="0"/>
          </a:p>
          <a:p>
            <a:pPr>
              <a:buFont typeface="Arial" charset="0"/>
              <a:buNone/>
            </a:pPr>
            <a:endParaRPr lang="ja-JP" altLang="en-US" smtClean="0"/>
          </a:p>
        </p:txBody>
      </p:sp>
      <p:sp>
        <p:nvSpPr>
          <p:cNvPr id="4" name="角丸四角形 3"/>
          <p:cNvSpPr/>
          <p:nvPr/>
        </p:nvSpPr>
        <p:spPr>
          <a:xfrm>
            <a:off x="323850" y="1844675"/>
            <a:ext cx="4319588" cy="180022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solidFill>
                  <a:schemeClr val="tx1"/>
                </a:solidFill>
              </a:rPr>
              <a:t/>
            </a:r>
            <a:br>
              <a:rPr lang="en-US" altLang="ja-JP" dirty="0">
                <a:solidFill>
                  <a:schemeClr val="tx1"/>
                </a:solidFill>
              </a:rPr>
            </a:br>
            <a:r>
              <a:rPr lang="ja-JP" altLang="en-US" dirty="0">
                <a:solidFill>
                  <a:schemeClr val="tx1"/>
                </a:solidFill>
              </a:rPr>
              <a:t>・</a:t>
            </a:r>
            <a:r>
              <a:rPr lang="ja-JP" altLang="en-US" b="1" dirty="0">
                <a:solidFill>
                  <a:schemeClr val="tx1"/>
                </a:solidFill>
              </a:rPr>
              <a:t>カルテット・グループの隆盛</a:t>
            </a:r>
            <a:endParaRPr lang="en-US" altLang="ja-JP" b="1" dirty="0">
              <a:solidFill>
                <a:schemeClr val="tx1"/>
              </a:solidFill>
            </a:endParaRPr>
          </a:p>
          <a:p>
            <a:pPr algn="ctr" fontAlgn="auto">
              <a:spcBef>
                <a:spcPts val="0"/>
              </a:spcBef>
              <a:spcAft>
                <a:spcPts val="0"/>
              </a:spcAft>
              <a:defRPr/>
            </a:pPr>
            <a:r>
              <a:rPr lang="en-US" altLang="ja-JP" dirty="0">
                <a:solidFill>
                  <a:schemeClr val="tx1"/>
                </a:solidFill>
              </a:rPr>
              <a:t>The Dixie Hummingbirds</a:t>
            </a:r>
            <a:r>
              <a:rPr lang="ja-JP" altLang="en-US" dirty="0">
                <a:solidFill>
                  <a:schemeClr val="tx1"/>
                </a:solidFill>
              </a:rPr>
              <a:t>や</a:t>
            </a:r>
            <a:r>
              <a:rPr lang="en-US" altLang="ja-JP" dirty="0">
                <a:solidFill>
                  <a:schemeClr val="tx1"/>
                </a:solidFill>
              </a:rPr>
              <a:t>The  Soul Stirrers</a:t>
            </a:r>
            <a:r>
              <a:rPr lang="ja-JP" altLang="en-US" dirty="0">
                <a:solidFill>
                  <a:schemeClr val="tx1"/>
                </a:solidFill>
              </a:rPr>
              <a:t>などのカルテット・グループが活躍する</a:t>
            </a:r>
            <a:r>
              <a:rPr lang="en-US" altLang="ja-JP" dirty="0">
                <a:solidFill>
                  <a:schemeClr val="tx1"/>
                </a:solidFill>
              </a:rPr>
              <a:t/>
            </a:r>
            <a:br>
              <a:rPr lang="en-US" altLang="ja-JP" dirty="0">
                <a:solidFill>
                  <a:schemeClr val="tx1"/>
                </a:solidFill>
              </a:rPr>
            </a:br>
            <a:r>
              <a:rPr lang="en-US" altLang="ja-JP" dirty="0">
                <a:solidFill>
                  <a:schemeClr val="tx1"/>
                </a:solidFill>
              </a:rPr>
              <a:t/>
            </a:r>
            <a:br>
              <a:rPr lang="en-US" altLang="ja-JP" dirty="0">
                <a:solidFill>
                  <a:schemeClr val="tx1"/>
                </a:solidFill>
              </a:rPr>
            </a:br>
            <a:endParaRPr lang="ja-JP" altLang="en-US" dirty="0">
              <a:solidFill>
                <a:schemeClr val="tx1"/>
              </a:solidFill>
            </a:endParaRPr>
          </a:p>
        </p:txBody>
      </p:sp>
      <p:pic>
        <p:nvPicPr>
          <p:cNvPr id="24580" name="図 5" descr="Sam_Cooke_Soul_Stirrer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628775"/>
            <a:ext cx="2305050"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図 6" descr="Fantasia-As-Mahalia-Jackso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213" y="4221163"/>
            <a:ext cx="1725612" cy="222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角丸四角形 7"/>
          <p:cNvSpPr/>
          <p:nvPr/>
        </p:nvSpPr>
        <p:spPr>
          <a:xfrm>
            <a:off x="3276600" y="4221163"/>
            <a:ext cx="4535488" cy="1655762"/>
          </a:xfrm>
          <a:prstGeom prst="roundRect">
            <a:avLst/>
          </a:prstGeom>
          <a:solidFill>
            <a:schemeClr val="accent2">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a:t>
            </a:r>
            <a:r>
              <a:rPr lang="en-US" altLang="ja-JP" dirty="0">
                <a:solidFill>
                  <a:schemeClr val="tx1"/>
                </a:solidFill>
              </a:rPr>
              <a:t>Thomas </a:t>
            </a:r>
            <a:r>
              <a:rPr lang="en-US" altLang="ja-JP" dirty="0" err="1">
                <a:solidFill>
                  <a:schemeClr val="tx1"/>
                </a:solidFill>
              </a:rPr>
              <a:t>A.Dorsey</a:t>
            </a:r>
            <a:r>
              <a:rPr lang="ja-JP" altLang="en-US" dirty="0">
                <a:solidFill>
                  <a:schemeClr val="tx1"/>
                </a:solidFill>
              </a:rPr>
              <a:t>のゴスペルの流れを</a:t>
            </a:r>
            <a:r>
              <a:rPr lang="en-US" altLang="ja-JP" dirty="0">
                <a:solidFill>
                  <a:schemeClr val="tx1"/>
                </a:solidFill>
              </a:rPr>
              <a:t/>
            </a:r>
            <a:br>
              <a:rPr lang="en-US" altLang="ja-JP" dirty="0">
                <a:solidFill>
                  <a:schemeClr val="tx1"/>
                </a:solidFill>
              </a:rPr>
            </a:br>
            <a:r>
              <a:rPr lang="ja-JP" altLang="en-US" dirty="0">
                <a:solidFill>
                  <a:schemeClr val="tx1"/>
                </a:solidFill>
              </a:rPr>
              <a:t>受けた女性シンガーの台頭</a:t>
            </a:r>
            <a:r>
              <a:rPr lang="en-US" altLang="ja-JP" dirty="0">
                <a:solidFill>
                  <a:schemeClr val="tx1"/>
                </a:solidFill>
              </a:rPr>
              <a:t/>
            </a:r>
            <a:br>
              <a:rPr lang="en-US" altLang="ja-JP" dirty="0">
                <a:solidFill>
                  <a:schemeClr val="tx1"/>
                </a:solidFill>
              </a:rPr>
            </a:br>
            <a:r>
              <a:rPr lang="en-US" altLang="ja-JP" dirty="0" err="1">
                <a:solidFill>
                  <a:schemeClr val="tx1"/>
                </a:solidFill>
              </a:rPr>
              <a:t>Mahalia</a:t>
            </a:r>
            <a:r>
              <a:rPr lang="en-US" altLang="ja-JP" dirty="0">
                <a:solidFill>
                  <a:schemeClr val="tx1"/>
                </a:solidFill>
              </a:rPr>
              <a:t> Jackson</a:t>
            </a:r>
            <a:r>
              <a:rPr lang="ja-JP" altLang="en-US" dirty="0">
                <a:solidFill>
                  <a:schemeClr val="tx1"/>
                </a:solidFill>
              </a:rPr>
              <a:t>など</a:t>
            </a:r>
            <a:endParaRPr lang="ja-JP" altLang="en-US"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fontAlgn="auto">
              <a:spcAft>
                <a:spcPts val="0"/>
              </a:spcAft>
              <a:defRPr/>
            </a:pPr>
            <a:r>
              <a:rPr lang="en-US" altLang="ja-JP" dirty="0" smtClean="0"/>
              <a:t>1960</a:t>
            </a:r>
            <a:r>
              <a:rPr lang="ja-JP" altLang="en-US" dirty="0" smtClean="0"/>
              <a:t>年代</a:t>
            </a:r>
            <a:r>
              <a:rPr lang="en-US" altLang="ja-JP" dirty="0" smtClean="0"/>
              <a:t/>
            </a:r>
            <a:br>
              <a:rPr lang="en-US" altLang="ja-JP" dirty="0" smtClean="0"/>
            </a:br>
            <a:r>
              <a:rPr lang="ja-JP" altLang="en-US" dirty="0" smtClean="0"/>
              <a:t>ソウル・ミュージックへの接近</a:t>
            </a:r>
            <a:endParaRPr lang="ja-JP" altLang="en-US" dirty="0"/>
          </a:p>
        </p:txBody>
      </p:sp>
      <p:sp>
        <p:nvSpPr>
          <p:cNvPr id="4" name="角丸四角形 3"/>
          <p:cNvSpPr/>
          <p:nvPr/>
        </p:nvSpPr>
        <p:spPr>
          <a:xfrm>
            <a:off x="1187450" y="1700213"/>
            <a:ext cx="6408738" cy="324167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dirty="0">
                <a:solidFill>
                  <a:schemeClr val="tx1"/>
                </a:solidFill>
              </a:rPr>
              <a:t>もともとゴスペルを歌っていた</a:t>
            </a:r>
            <a:endParaRPr lang="en-US" altLang="ja-JP" sz="2400" dirty="0">
              <a:solidFill>
                <a:schemeClr val="tx1"/>
              </a:solidFill>
            </a:endParaRPr>
          </a:p>
          <a:p>
            <a:pPr algn="ctr" fontAlgn="auto">
              <a:spcBef>
                <a:spcPts val="0"/>
              </a:spcBef>
              <a:spcAft>
                <a:spcPts val="0"/>
              </a:spcAft>
              <a:defRPr/>
            </a:pPr>
            <a:r>
              <a:rPr lang="en-US" altLang="ja-JP" sz="2400" dirty="0">
                <a:solidFill>
                  <a:schemeClr val="tx1"/>
                </a:solidFill>
              </a:rPr>
              <a:t>Sam Cooke(The Soul  Stirrers</a:t>
            </a:r>
            <a:r>
              <a:rPr lang="ja-JP" altLang="en-US" sz="2400" dirty="0">
                <a:solidFill>
                  <a:schemeClr val="tx1"/>
                </a:solidFill>
              </a:rPr>
              <a:t>のリードボール）や</a:t>
            </a:r>
            <a:r>
              <a:rPr lang="en-US" altLang="ja-JP" sz="2400" dirty="0">
                <a:solidFill>
                  <a:schemeClr val="tx1"/>
                </a:solidFill>
              </a:rPr>
              <a:t>Aretha Franklin</a:t>
            </a:r>
            <a:r>
              <a:rPr lang="ja-JP" altLang="en-US" sz="2400" dirty="0">
                <a:solidFill>
                  <a:schemeClr val="tx1"/>
                </a:solidFill>
              </a:rPr>
              <a:t>が</a:t>
            </a:r>
            <a:r>
              <a:rPr lang="en-US" altLang="ja-JP" sz="2400" dirty="0">
                <a:solidFill>
                  <a:schemeClr val="tx1"/>
                </a:solidFill>
              </a:rPr>
              <a:t/>
            </a:r>
            <a:br>
              <a:rPr lang="en-US" altLang="ja-JP" sz="2400" dirty="0">
                <a:solidFill>
                  <a:schemeClr val="tx1"/>
                </a:solidFill>
              </a:rPr>
            </a:br>
            <a:r>
              <a:rPr lang="ja-JP" altLang="en-US" sz="2400" dirty="0">
                <a:solidFill>
                  <a:schemeClr val="tx1"/>
                </a:solidFill>
              </a:rPr>
              <a:t>ソウル</a:t>
            </a:r>
            <a:r>
              <a:rPr lang="en-US" altLang="ja-JP" sz="2400" dirty="0">
                <a:solidFill>
                  <a:schemeClr val="tx1"/>
                </a:solidFill>
              </a:rPr>
              <a:t>/</a:t>
            </a:r>
            <a:r>
              <a:rPr lang="ja-JP" altLang="en-US" sz="2400" dirty="0">
                <a:solidFill>
                  <a:schemeClr val="tx1"/>
                </a:solidFill>
              </a:rPr>
              <a:t>ポップシーンで活躍するようになる。</a:t>
            </a:r>
            <a:endParaRPr lang="en-US" altLang="ja-JP" sz="2400" dirty="0">
              <a:solidFill>
                <a:schemeClr val="tx1"/>
              </a:solidFill>
            </a:endParaRPr>
          </a:p>
          <a:p>
            <a:pPr algn="ctr" fontAlgn="auto">
              <a:spcBef>
                <a:spcPts val="0"/>
              </a:spcBef>
              <a:spcAft>
                <a:spcPts val="0"/>
              </a:spcAft>
              <a:defRPr/>
            </a:pPr>
            <a:endParaRPr lang="en-US" altLang="ja-JP" sz="2400" dirty="0">
              <a:solidFill>
                <a:schemeClr val="tx1"/>
              </a:solidFill>
            </a:endParaRPr>
          </a:p>
          <a:p>
            <a:pPr algn="ctr" fontAlgn="auto">
              <a:spcBef>
                <a:spcPts val="0"/>
              </a:spcBef>
              <a:spcAft>
                <a:spcPts val="0"/>
              </a:spcAft>
              <a:defRPr/>
            </a:pPr>
            <a:endParaRPr lang="ja-JP" altLang="en-US" sz="2400" dirty="0">
              <a:solidFill>
                <a:schemeClr val="tx1"/>
              </a:solidFill>
            </a:endParaRPr>
          </a:p>
        </p:txBody>
      </p:sp>
      <p:pic>
        <p:nvPicPr>
          <p:cNvPr id="25603" name="図 5" descr="areth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4292600"/>
            <a:ext cx="1905000"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コンテンツ プレースホルダ 4" descr="cooke2.jp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555875" y="4365625"/>
            <a:ext cx="2286000" cy="22860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タイトル 1"/>
          <p:cNvSpPr>
            <a:spLocks noGrp="1"/>
          </p:cNvSpPr>
          <p:nvPr>
            <p:ph type="title"/>
          </p:nvPr>
        </p:nvSpPr>
        <p:spPr/>
        <p:txBody>
          <a:bodyPr/>
          <a:lstStyle/>
          <a:p>
            <a:r>
              <a:rPr lang="en-US" altLang="ja-JP" sz="2800" smtClean="0"/>
              <a:t>1970</a:t>
            </a:r>
            <a:r>
              <a:rPr lang="ja-JP" altLang="en-US" sz="2800" smtClean="0"/>
              <a:t>年～ゴスペルのメッセージをポップス、ソウル、ジャズ、ブルース、ディスコ、ファンク、クラシックなど様々なスタイルで表現するようになる</a:t>
            </a:r>
          </a:p>
        </p:txBody>
      </p:sp>
      <p:pic>
        <p:nvPicPr>
          <p:cNvPr id="26626" name="コンテンツ プレースホルダ 3" descr="clark_sisters-you_brought_the_sunshine-01.jpg"/>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5435600" y="1628775"/>
            <a:ext cx="3048000" cy="3048000"/>
          </a:xfrm>
        </p:spPr>
      </p:pic>
      <p:sp>
        <p:nvSpPr>
          <p:cNvPr id="26627" name="コンテンツ プレースホルダ 5"/>
          <p:cNvSpPr>
            <a:spLocks noGrp="1"/>
          </p:cNvSpPr>
          <p:nvPr>
            <p:ph sz="half" idx="2"/>
          </p:nvPr>
        </p:nvSpPr>
        <p:spPr>
          <a:xfrm>
            <a:off x="1042988" y="5373688"/>
            <a:ext cx="7643812" cy="752475"/>
          </a:xfrm>
        </p:spPr>
        <p:txBody>
          <a:bodyPr/>
          <a:lstStyle/>
          <a:p>
            <a:r>
              <a:rPr lang="ja-JP" altLang="en-US" smtClean="0"/>
              <a:t>後の</a:t>
            </a:r>
            <a:r>
              <a:rPr lang="en-US" altLang="ja-JP" smtClean="0"/>
              <a:t>Contemporary  Gospel</a:t>
            </a:r>
            <a:r>
              <a:rPr lang="ja-JP" altLang="en-US" smtClean="0"/>
              <a:t>に影響を与える</a:t>
            </a:r>
          </a:p>
        </p:txBody>
      </p:sp>
      <p:sp>
        <p:nvSpPr>
          <p:cNvPr id="5" name="角丸四角形 4"/>
          <p:cNvSpPr/>
          <p:nvPr/>
        </p:nvSpPr>
        <p:spPr>
          <a:xfrm>
            <a:off x="323850" y="2060575"/>
            <a:ext cx="4752975" cy="2736850"/>
          </a:xfrm>
          <a:prstGeom prst="roundRect">
            <a:avLst/>
          </a:prstGeom>
          <a:solidFill>
            <a:schemeClr val="accent6">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2800" dirty="0">
                <a:solidFill>
                  <a:schemeClr val="tx1"/>
                </a:solidFill>
              </a:rPr>
              <a:t>The Clark Sisters</a:t>
            </a:r>
            <a:r>
              <a:rPr lang="ja-JP" altLang="en-US" sz="2800" dirty="0">
                <a:solidFill>
                  <a:schemeClr val="tx1"/>
                </a:solidFill>
              </a:rPr>
              <a:t>のヒット曲</a:t>
            </a:r>
            <a:r>
              <a:rPr lang="en-US" altLang="ja-JP" sz="2800" dirty="0">
                <a:solidFill>
                  <a:schemeClr val="tx1"/>
                </a:solidFill>
              </a:rPr>
              <a:t/>
            </a:r>
            <a:br>
              <a:rPr lang="en-US" altLang="ja-JP" sz="2800" dirty="0">
                <a:solidFill>
                  <a:schemeClr val="tx1"/>
                </a:solidFill>
              </a:rPr>
            </a:br>
            <a:r>
              <a:rPr lang="en-US" altLang="ja-JP" sz="2800" dirty="0">
                <a:solidFill>
                  <a:schemeClr val="tx1"/>
                </a:solidFill>
              </a:rPr>
              <a:t>“You Brought  the Sunshine”</a:t>
            </a:r>
            <a:r>
              <a:rPr lang="ja-JP" altLang="en-US" sz="2800" dirty="0" err="1">
                <a:solidFill>
                  <a:schemeClr val="tx1"/>
                </a:solidFill>
              </a:rPr>
              <a:t>はダンス</a:t>
            </a:r>
            <a:r>
              <a:rPr lang="ja-JP" altLang="en-US" sz="2800" dirty="0">
                <a:solidFill>
                  <a:schemeClr val="tx1"/>
                </a:solidFill>
              </a:rPr>
              <a:t>クラブで人気になる</a:t>
            </a:r>
            <a:endParaRPr lang="ja-JP" altLang="en-US" sz="28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rtlCol="0">
            <a:normAutofit fontScale="90000"/>
          </a:bodyPr>
          <a:lstStyle/>
          <a:p>
            <a:pPr fontAlgn="auto">
              <a:spcAft>
                <a:spcPts val="0"/>
              </a:spcAft>
              <a:defRPr/>
            </a:pPr>
            <a:r>
              <a:rPr lang="en-US" altLang="ja-JP" dirty="0" smtClean="0"/>
              <a:t>1980</a:t>
            </a:r>
            <a:r>
              <a:rPr lang="ja-JP" altLang="en-US" dirty="0" smtClean="0"/>
              <a:t>年代</a:t>
            </a:r>
            <a:r>
              <a:rPr lang="en-US" altLang="ja-JP" dirty="0" smtClean="0"/>
              <a:t/>
            </a:r>
            <a:br>
              <a:rPr lang="en-US" altLang="ja-JP" dirty="0" smtClean="0"/>
            </a:br>
            <a:r>
              <a:rPr lang="ja-JP" altLang="en-US" dirty="0" smtClean="0"/>
              <a:t>伝統と新しいスタイルとの二極化</a:t>
            </a:r>
            <a:endParaRPr lang="ja-JP" altLang="en-US" dirty="0"/>
          </a:p>
        </p:txBody>
      </p:sp>
      <p:pic>
        <p:nvPicPr>
          <p:cNvPr id="27650" name="コンテンツ プレースホルダ 7" descr="algreen.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867400" y="1700213"/>
            <a:ext cx="2143125" cy="2143125"/>
          </a:xfrm>
        </p:spPr>
      </p:pic>
      <p:sp>
        <p:nvSpPr>
          <p:cNvPr id="4" name="角丸四角形 3"/>
          <p:cNvSpPr/>
          <p:nvPr/>
        </p:nvSpPr>
        <p:spPr>
          <a:xfrm>
            <a:off x="755650" y="1989138"/>
            <a:ext cx="3816350" cy="17272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a:t>
            </a:r>
            <a:r>
              <a:rPr lang="ja-JP" altLang="en-US" b="1" dirty="0">
                <a:solidFill>
                  <a:schemeClr val="tx1"/>
                </a:solidFill>
              </a:rPr>
              <a:t>伝統への回帰</a:t>
            </a:r>
            <a:r>
              <a:rPr lang="en-US" altLang="ja-JP" dirty="0">
                <a:solidFill>
                  <a:schemeClr val="tx1"/>
                </a:solidFill>
              </a:rPr>
              <a:t/>
            </a:r>
            <a:br>
              <a:rPr lang="en-US" altLang="ja-JP" dirty="0">
                <a:solidFill>
                  <a:schemeClr val="tx1"/>
                </a:solidFill>
              </a:rPr>
            </a:br>
            <a:r>
              <a:rPr lang="ja-JP" altLang="en-US" dirty="0">
                <a:solidFill>
                  <a:schemeClr val="tx1"/>
                </a:solidFill>
              </a:rPr>
              <a:t>ソウル・シンガー</a:t>
            </a:r>
            <a:r>
              <a:rPr lang="en-US" altLang="ja-JP" dirty="0">
                <a:solidFill>
                  <a:schemeClr val="tx1"/>
                </a:solidFill>
              </a:rPr>
              <a:t>Al Green</a:t>
            </a:r>
            <a:r>
              <a:rPr lang="ja-JP" altLang="en-US" dirty="0">
                <a:solidFill>
                  <a:schemeClr val="tx1"/>
                </a:solidFill>
              </a:rPr>
              <a:t>が</a:t>
            </a:r>
            <a:r>
              <a:rPr lang="en-US" altLang="ja-JP" dirty="0">
                <a:solidFill>
                  <a:schemeClr val="tx1"/>
                </a:solidFill>
              </a:rPr>
              <a:t/>
            </a:r>
            <a:br>
              <a:rPr lang="en-US" altLang="ja-JP" dirty="0">
                <a:solidFill>
                  <a:schemeClr val="tx1"/>
                </a:solidFill>
              </a:rPr>
            </a:br>
            <a:r>
              <a:rPr lang="ja-JP" altLang="en-US" dirty="0">
                <a:solidFill>
                  <a:schemeClr val="tx1"/>
                </a:solidFill>
              </a:rPr>
              <a:t>ゴスペル界へ転向し、活躍</a:t>
            </a:r>
            <a:endParaRPr lang="ja-JP" altLang="en-US" dirty="0">
              <a:solidFill>
                <a:schemeClr val="tx1"/>
              </a:solidFill>
            </a:endParaRPr>
          </a:p>
        </p:txBody>
      </p:sp>
      <p:sp>
        <p:nvSpPr>
          <p:cNvPr id="5" name="角丸四角形 4"/>
          <p:cNvSpPr/>
          <p:nvPr/>
        </p:nvSpPr>
        <p:spPr>
          <a:xfrm>
            <a:off x="611188" y="4076700"/>
            <a:ext cx="4176712" cy="1873250"/>
          </a:xfrm>
          <a:prstGeom prst="roundRect">
            <a:avLst/>
          </a:prstGeom>
          <a:solidFill>
            <a:schemeClr val="accent2">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a:t>
            </a:r>
            <a:r>
              <a:rPr lang="ja-JP" altLang="en-US" b="1" dirty="0">
                <a:solidFill>
                  <a:schemeClr val="tx1"/>
                </a:solidFill>
              </a:rPr>
              <a:t>新しいスタイルのゴスペル</a:t>
            </a:r>
            <a:r>
              <a:rPr lang="en-US" altLang="ja-JP" dirty="0">
                <a:solidFill>
                  <a:schemeClr val="tx1"/>
                </a:solidFill>
              </a:rPr>
              <a:t/>
            </a:r>
            <a:br>
              <a:rPr lang="en-US" altLang="ja-JP" dirty="0">
                <a:solidFill>
                  <a:schemeClr val="tx1"/>
                </a:solidFill>
              </a:rPr>
            </a:br>
            <a:r>
              <a:rPr lang="en-US" altLang="ja-JP" dirty="0">
                <a:solidFill>
                  <a:schemeClr val="tx1"/>
                </a:solidFill>
              </a:rPr>
              <a:t>The </a:t>
            </a:r>
            <a:r>
              <a:rPr lang="en-US" altLang="ja-JP" dirty="0" err="1">
                <a:solidFill>
                  <a:schemeClr val="tx1"/>
                </a:solidFill>
              </a:rPr>
              <a:t>Winans</a:t>
            </a:r>
            <a:r>
              <a:rPr lang="en-US" altLang="ja-JP" dirty="0">
                <a:solidFill>
                  <a:schemeClr val="tx1"/>
                </a:solidFill>
              </a:rPr>
              <a:t/>
            </a:r>
            <a:br>
              <a:rPr lang="en-US" altLang="ja-JP" dirty="0">
                <a:solidFill>
                  <a:schemeClr val="tx1"/>
                </a:solidFill>
              </a:rPr>
            </a:br>
            <a:r>
              <a:rPr lang="ja-JP" altLang="en-US" dirty="0">
                <a:solidFill>
                  <a:schemeClr val="tx1"/>
                </a:solidFill>
              </a:rPr>
              <a:t>ゴスペルでありながら、</a:t>
            </a:r>
            <a:r>
              <a:rPr lang="en-US" altLang="ja-JP" dirty="0">
                <a:solidFill>
                  <a:schemeClr val="tx1"/>
                </a:solidFill>
              </a:rPr>
              <a:t/>
            </a:r>
            <a:br>
              <a:rPr lang="en-US" altLang="ja-JP" dirty="0">
                <a:solidFill>
                  <a:schemeClr val="tx1"/>
                </a:solidFill>
              </a:rPr>
            </a:br>
            <a:r>
              <a:rPr lang="ja-JP" altLang="en-US" dirty="0">
                <a:solidFill>
                  <a:schemeClr val="tx1"/>
                </a:solidFill>
              </a:rPr>
              <a:t>サウンドは</a:t>
            </a:r>
            <a:r>
              <a:rPr lang="en-US" altLang="ja-JP" dirty="0">
                <a:solidFill>
                  <a:schemeClr val="tx1"/>
                </a:solidFill>
              </a:rPr>
              <a:t>R&amp;B</a:t>
            </a:r>
            <a:r>
              <a:rPr lang="ja-JP" altLang="en-US" dirty="0">
                <a:solidFill>
                  <a:schemeClr val="tx1"/>
                </a:solidFill>
              </a:rPr>
              <a:t>に近かった。</a:t>
            </a:r>
            <a:r>
              <a:rPr lang="en-US" altLang="ja-JP" dirty="0">
                <a:solidFill>
                  <a:schemeClr val="tx1"/>
                </a:solidFill>
              </a:rPr>
              <a:t/>
            </a:r>
            <a:br>
              <a:rPr lang="en-US" altLang="ja-JP" dirty="0">
                <a:solidFill>
                  <a:schemeClr val="tx1"/>
                </a:solidFill>
              </a:rPr>
            </a:br>
            <a:endParaRPr lang="en-US" altLang="ja-JP" dirty="0">
              <a:solidFill>
                <a:schemeClr val="tx1"/>
              </a:solidFill>
            </a:endParaRPr>
          </a:p>
        </p:txBody>
      </p:sp>
      <p:pic>
        <p:nvPicPr>
          <p:cNvPr id="27653" name="図 8" descr="winan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4149725"/>
            <a:ext cx="21590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fontAlgn="auto">
              <a:spcAft>
                <a:spcPts val="0"/>
              </a:spcAft>
              <a:defRPr/>
            </a:pPr>
            <a:r>
              <a:rPr lang="en-US" altLang="ja-JP" dirty="0" smtClean="0"/>
              <a:t>1990</a:t>
            </a:r>
            <a:r>
              <a:rPr lang="ja-JP" altLang="en-US" dirty="0" smtClean="0"/>
              <a:t>代～　</a:t>
            </a:r>
            <a:r>
              <a:rPr lang="en-US" altLang="ja-JP" dirty="0" smtClean="0"/>
              <a:t>R&amp;B</a:t>
            </a:r>
            <a:r>
              <a:rPr lang="ja-JP" altLang="en-US" dirty="0" smtClean="0"/>
              <a:t>・</a:t>
            </a:r>
            <a:r>
              <a:rPr lang="en-US" altLang="ja-JP" dirty="0" smtClean="0"/>
              <a:t>Hip Hop</a:t>
            </a:r>
            <a:r>
              <a:rPr lang="ja-JP" altLang="en-US" dirty="0" smtClean="0"/>
              <a:t>との融合　</a:t>
            </a:r>
            <a:r>
              <a:rPr lang="en-US" altLang="ja-JP" dirty="0" smtClean="0"/>
              <a:t>Contemporary Gospel</a:t>
            </a:r>
            <a:endParaRPr lang="ja-JP" altLang="en-US" dirty="0"/>
          </a:p>
        </p:txBody>
      </p:sp>
      <p:pic>
        <p:nvPicPr>
          <p:cNvPr id="28674" name="Picture 2" descr="http://t3.gstatic.com/images?q=tbn:ANd9GcT1ELSMa45EQyUHf34A5Tsil7QGyBr0b-xiNtGxYTgLjv-jM6W_o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688" y="1628775"/>
            <a:ext cx="2447925"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コンテンツ プレースホルダ 2"/>
          <p:cNvSpPr>
            <a:spLocks noGrp="1"/>
          </p:cNvSpPr>
          <p:nvPr>
            <p:ph idx="1"/>
          </p:nvPr>
        </p:nvSpPr>
        <p:spPr>
          <a:xfrm>
            <a:off x="395288" y="1628775"/>
            <a:ext cx="8229600" cy="4525963"/>
          </a:xfrm>
        </p:spPr>
        <p:txBody>
          <a:bodyPr rtlCol="0">
            <a:normAutofit lnSpcReduction="10000"/>
          </a:bodyPr>
          <a:lstStyle/>
          <a:p>
            <a:pPr fontAlgn="auto">
              <a:spcAft>
                <a:spcPts val="0"/>
              </a:spcAft>
              <a:buFont typeface="Arial" pitchFamily="34" charset="0"/>
              <a:buChar char="•"/>
              <a:defRPr/>
            </a:pPr>
            <a:endParaRPr lang="en-US" altLang="ja-JP" dirty="0" smtClean="0"/>
          </a:p>
          <a:p>
            <a:pPr fontAlgn="auto">
              <a:spcAft>
                <a:spcPts val="0"/>
              </a:spcAft>
              <a:buFont typeface="Arial" pitchFamily="34" charset="0"/>
              <a:buChar char="•"/>
              <a:defRPr/>
            </a:pPr>
            <a:endParaRPr lang="en-US" altLang="ja-JP" dirty="0" smtClean="0"/>
          </a:p>
          <a:p>
            <a:pPr fontAlgn="auto">
              <a:spcAft>
                <a:spcPts val="0"/>
              </a:spcAft>
              <a:buFont typeface="Arial" pitchFamily="34" charset="0"/>
              <a:buChar char="•"/>
              <a:defRPr/>
            </a:pPr>
            <a:endParaRPr lang="en-US" altLang="ja-JP" dirty="0" smtClean="0"/>
          </a:p>
          <a:p>
            <a:pPr fontAlgn="auto">
              <a:spcAft>
                <a:spcPts val="0"/>
              </a:spcAft>
              <a:buFont typeface="Arial" pitchFamily="34" charset="0"/>
              <a:buChar char="•"/>
              <a:defRPr/>
            </a:pPr>
            <a:endParaRPr lang="en-US" altLang="ja-JP" dirty="0" smtClean="0"/>
          </a:p>
          <a:p>
            <a:pPr fontAlgn="auto">
              <a:spcAft>
                <a:spcPts val="0"/>
              </a:spcAft>
              <a:buFont typeface="Arial" pitchFamily="34" charset="0"/>
              <a:buChar char="•"/>
              <a:defRPr/>
            </a:pPr>
            <a:endParaRPr lang="en-US" altLang="ja-JP" dirty="0" smtClean="0"/>
          </a:p>
          <a:p>
            <a:pPr fontAlgn="auto">
              <a:spcAft>
                <a:spcPts val="0"/>
              </a:spcAft>
              <a:buFont typeface="Arial" pitchFamily="34" charset="0"/>
              <a:buChar char="•"/>
              <a:defRPr/>
            </a:pPr>
            <a:endParaRPr lang="en-US" altLang="ja-JP" dirty="0" smtClean="0"/>
          </a:p>
          <a:p>
            <a:pPr fontAlgn="auto">
              <a:spcAft>
                <a:spcPts val="0"/>
              </a:spcAft>
              <a:buFont typeface="Arial" pitchFamily="34" charset="0"/>
              <a:buChar char="•"/>
              <a:defRPr/>
            </a:pPr>
            <a:r>
              <a:rPr lang="ja-JP" altLang="en-US" dirty="0" smtClean="0"/>
              <a:t>さらに、ラップのみでゴスペルのメッセージを伝えるゴスペル・ヒップホップも誕生</a:t>
            </a:r>
            <a:endParaRPr lang="en-US" altLang="ja-JP" dirty="0" smtClean="0"/>
          </a:p>
        </p:txBody>
      </p:sp>
      <p:sp>
        <p:nvSpPr>
          <p:cNvPr id="6" name="角丸四角形 5"/>
          <p:cNvSpPr/>
          <p:nvPr/>
        </p:nvSpPr>
        <p:spPr>
          <a:xfrm>
            <a:off x="395288" y="1628775"/>
            <a:ext cx="5905500" cy="2736850"/>
          </a:xfrm>
          <a:prstGeom prst="roundRect">
            <a:avLst/>
          </a:prstGeom>
          <a:solidFill>
            <a:schemeClr val="accent6">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2400" b="1" dirty="0">
                <a:solidFill>
                  <a:schemeClr val="tx1"/>
                </a:solidFill>
              </a:rPr>
              <a:t>Kirk Franklin and the Family</a:t>
            </a:r>
            <a:endParaRPr lang="en-US" altLang="ja-JP" sz="2000" dirty="0">
              <a:solidFill>
                <a:schemeClr val="tx1"/>
              </a:solidFill>
            </a:endParaRPr>
          </a:p>
          <a:p>
            <a:pPr fontAlgn="auto">
              <a:spcBef>
                <a:spcPts val="0"/>
              </a:spcBef>
              <a:spcAft>
                <a:spcPts val="0"/>
              </a:spcAft>
              <a:defRPr/>
            </a:pPr>
            <a:r>
              <a:rPr lang="en-US" altLang="ja-JP" sz="2000" dirty="0">
                <a:solidFill>
                  <a:schemeClr val="tx1"/>
                </a:solidFill>
              </a:rPr>
              <a:t>93</a:t>
            </a:r>
            <a:r>
              <a:rPr lang="ja-JP" altLang="en-US" sz="2000" dirty="0">
                <a:solidFill>
                  <a:schemeClr val="tx1"/>
                </a:solidFill>
              </a:rPr>
              <a:t>年デビューアルバムがゴスペル界初</a:t>
            </a:r>
            <a:r>
              <a:rPr lang="en-US" altLang="ja-JP" sz="2000" dirty="0">
                <a:solidFill>
                  <a:schemeClr val="tx1"/>
                </a:solidFill>
              </a:rPr>
              <a:t/>
            </a:r>
            <a:br>
              <a:rPr lang="en-US" altLang="ja-JP" sz="2000" dirty="0">
                <a:solidFill>
                  <a:schemeClr val="tx1"/>
                </a:solidFill>
              </a:rPr>
            </a:br>
            <a:r>
              <a:rPr lang="ja-JP" altLang="en-US" sz="2000" dirty="0">
                <a:solidFill>
                  <a:schemeClr val="tx1"/>
                </a:solidFill>
              </a:rPr>
              <a:t>のプラチナ・ディスクに。</a:t>
            </a:r>
            <a:endParaRPr lang="en-US" altLang="ja-JP" sz="2000" dirty="0">
              <a:solidFill>
                <a:schemeClr val="tx1"/>
              </a:solidFill>
            </a:endParaRPr>
          </a:p>
          <a:p>
            <a:pPr fontAlgn="auto">
              <a:spcBef>
                <a:spcPts val="0"/>
              </a:spcBef>
              <a:spcAft>
                <a:spcPts val="0"/>
              </a:spcAft>
              <a:defRPr/>
            </a:pPr>
            <a:endParaRPr lang="en-US" altLang="ja-JP" sz="2000" dirty="0">
              <a:solidFill>
                <a:schemeClr val="tx1"/>
              </a:solidFill>
            </a:endParaRPr>
          </a:p>
          <a:p>
            <a:pPr fontAlgn="auto">
              <a:spcBef>
                <a:spcPts val="0"/>
              </a:spcBef>
              <a:spcAft>
                <a:spcPts val="0"/>
              </a:spcAft>
              <a:defRPr/>
            </a:pPr>
            <a:r>
              <a:rPr lang="en-US" altLang="ja-JP" sz="2000" dirty="0">
                <a:solidFill>
                  <a:schemeClr val="tx1"/>
                </a:solidFill>
              </a:rPr>
              <a:t>Kirk Franklin</a:t>
            </a:r>
            <a:r>
              <a:rPr lang="ja-JP" altLang="en-US" sz="2000" dirty="0">
                <a:solidFill>
                  <a:schemeClr val="tx1"/>
                </a:solidFill>
              </a:rPr>
              <a:t>はその後、トラッドからヒップホップまでを吸収したスタイルを確立。</a:t>
            </a:r>
            <a:endParaRPr lang="en-US" altLang="ja-JP" sz="20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rtlCol="0">
            <a:normAutofit fontScale="90000"/>
          </a:bodyPr>
          <a:lstStyle/>
          <a:p>
            <a:pPr fontAlgn="auto">
              <a:spcAft>
                <a:spcPts val="0"/>
              </a:spcAft>
              <a:defRPr/>
            </a:pPr>
            <a:r>
              <a:rPr lang="en-US" altLang="ja-JP" dirty="0" smtClean="0"/>
              <a:t>1992</a:t>
            </a:r>
            <a:r>
              <a:rPr lang="ja-JP" altLang="en-US" dirty="0" smtClean="0"/>
              <a:t>年映画「天使にラブソングを</a:t>
            </a:r>
            <a:r>
              <a:rPr lang="en-US" altLang="ja-JP" dirty="0" smtClean="0"/>
              <a:t>…</a:t>
            </a:r>
            <a:r>
              <a:rPr lang="ja-JP" altLang="en-US" dirty="0" smtClean="0"/>
              <a:t>」</a:t>
            </a:r>
            <a:endParaRPr lang="ja-JP" altLang="en-US" dirty="0"/>
          </a:p>
        </p:txBody>
      </p:sp>
      <p:pic>
        <p:nvPicPr>
          <p:cNvPr id="29698" name="図 3" descr="sisterac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4149725"/>
            <a:ext cx="3024187"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699" name="図 4" descr="whoopijpg.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1412875"/>
            <a:ext cx="2520950" cy="242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コンテンツ プレースホルダ 6"/>
          <p:cNvSpPr>
            <a:spLocks noGrp="1"/>
          </p:cNvSpPr>
          <p:nvPr>
            <p:ph idx="1"/>
          </p:nvPr>
        </p:nvSpPr>
        <p:spPr>
          <a:xfrm>
            <a:off x="468313" y="1628775"/>
            <a:ext cx="8229600" cy="4525963"/>
          </a:xfrm>
        </p:spPr>
        <p:txBody>
          <a:bodyPr rtlCol="0">
            <a:normAutofit fontScale="85000" lnSpcReduction="10000"/>
          </a:bodyPr>
          <a:lstStyle/>
          <a:p>
            <a:pPr fontAlgn="auto">
              <a:lnSpc>
                <a:spcPct val="150000"/>
              </a:lnSpc>
              <a:spcAft>
                <a:spcPts val="0"/>
              </a:spcAft>
              <a:buFont typeface="Arial" pitchFamily="34" charset="0"/>
              <a:buChar char="•"/>
              <a:defRPr/>
            </a:pPr>
            <a:r>
              <a:rPr lang="en-US" altLang="ja-JP" dirty="0" smtClean="0"/>
              <a:t>1993</a:t>
            </a:r>
            <a:r>
              <a:rPr lang="ja-JP" altLang="en-US" dirty="0" smtClean="0"/>
              <a:t>年映画「天使にラブソングを</a:t>
            </a:r>
            <a:r>
              <a:rPr lang="en-US" altLang="ja-JP" dirty="0" smtClean="0"/>
              <a:t>…2</a:t>
            </a:r>
            <a:r>
              <a:rPr lang="ja-JP" altLang="en-US" dirty="0" smtClean="0"/>
              <a:t>」</a:t>
            </a:r>
            <a:endParaRPr lang="en-US" altLang="ja-JP" dirty="0" smtClean="0"/>
          </a:p>
          <a:p>
            <a:pPr fontAlgn="auto">
              <a:lnSpc>
                <a:spcPct val="150000"/>
              </a:lnSpc>
              <a:spcAft>
                <a:spcPts val="0"/>
              </a:spcAft>
              <a:buFont typeface="Arial" pitchFamily="34" charset="0"/>
              <a:buChar char="•"/>
              <a:defRPr/>
            </a:pPr>
            <a:r>
              <a:rPr lang="ja-JP" altLang="en-US" dirty="0" smtClean="0"/>
              <a:t>日本でもゴスペル・クワイア・</a:t>
            </a:r>
            <a:r>
              <a:rPr lang="en-US" altLang="ja-JP" dirty="0" smtClean="0"/>
              <a:t/>
            </a:r>
            <a:br>
              <a:rPr lang="en-US" altLang="ja-JP" dirty="0" smtClean="0"/>
            </a:br>
            <a:r>
              <a:rPr lang="ja-JP" altLang="en-US" dirty="0" smtClean="0"/>
              <a:t>ブームが起こるきっかけに。</a:t>
            </a:r>
            <a:endParaRPr lang="en-US" altLang="ja-JP" dirty="0" smtClean="0"/>
          </a:p>
          <a:p>
            <a:pPr fontAlgn="auto">
              <a:lnSpc>
                <a:spcPct val="150000"/>
              </a:lnSpc>
              <a:spcAft>
                <a:spcPts val="0"/>
              </a:spcAft>
              <a:buFont typeface="Arial" pitchFamily="34" charset="0"/>
              <a:buChar char="•"/>
              <a:defRPr/>
            </a:pPr>
            <a:r>
              <a:rPr lang="en-US" altLang="ja-JP" dirty="0" smtClean="0"/>
              <a:t>1969</a:t>
            </a:r>
            <a:r>
              <a:rPr lang="ja-JP" altLang="en-US" dirty="0" smtClean="0"/>
              <a:t>年全米</a:t>
            </a:r>
            <a:r>
              <a:rPr lang="en-US" altLang="ja-JP" dirty="0" smtClean="0"/>
              <a:t>NO.1</a:t>
            </a:r>
            <a:r>
              <a:rPr lang="ja-JP" altLang="en-US" dirty="0" smtClean="0"/>
              <a:t>ヒット</a:t>
            </a:r>
            <a:r>
              <a:rPr lang="en-US" altLang="ja-JP" dirty="0" smtClean="0"/>
              <a:t/>
            </a:r>
            <a:br>
              <a:rPr lang="en-US" altLang="ja-JP" dirty="0" smtClean="0"/>
            </a:br>
            <a:r>
              <a:rPr lang="en-US" altLang="ja-JP" dirty="0" smtClean="0"/>
              <a:t>“Oh Happy Day”</a:t>
            </a:r>
            <a:r>
              <a:rPr lang="ja-JP" altLang="en-US" dirty="0" smtClean="0"/>
              <a:t>が再び人気に</a:t>
            </a:r>
            <a:endParaRPr lang="en-US" altLang="ja-JP" dirty="0" smtClean="0"/>
          </a:p>
          <a:p>
            <a:pPr fontAlgn="auto">
              <a:lnSpc>
                <a:spcPct val="150000"/>
              </a:lnSpc>
              <a:spcAft>
                <a:spcPts val="0"/>
              </a:spcAft>
              <a:buFont typeface="Arial" pitchFamily="34" charset="0"/>
              <a:buNone/>
              <a:defRPr/>
            </a:pPr>
            <a:r>
              <a:rPr lang="en-US" altLang="ja-JP" dirty="0" smtClean="0"/>
              <a:t/>
            </a:r>
            <a:br>
              <a:rPr lang="en-US" altLang="ja-JP" dirty="0" smtClean="0"/>
            </a:br>
            <a:endParaRPr lang="en-US" altLang="ja-JP" dirty="0" smtClean="0"/>
          </a:p>
          <a:p>
            <a:pPr fontAlgn="auto">
              <a:lnSpc>
                <a:spcPct val="150000"/>
              </a:lnSpc>
              <a:spcAft>
                <a:spcPts val="0"/>
              </a:spcAft>
              <a:buFont typeface="Arial" pitchFamily="34" charset="0"/>
              <a:buNone/>
              <a:defRPr/>
            </a:pPr>
            <a:endParaRPr lang="en-US" altLang="ja-JP" dirty="0" smtClean="0"/>
          </a:p>
          <a:p>
            <a:pPr fontAlgn="auto">
              <a:lnSpc>
                <a:spcPct val="150000"/>
              </a:lnSpc>
              <a:spcAft>
                <a:spcPts val="0"/>
              </a:spcAft>
              <a:buFont typeface="Arial" pitchFamily="34" charset="0"/>
              <a:buChar char="•"/>
              <a:defRPr/>
            </a:pPr>
            <a:endParaRPr lang="en-US" altLang="ja-JP" dirty="0" smtClean="0"/>
          </a:p>
          <a:p>
            <a:pPr fontAlgn="auto">
              <a:lnSpc>
                <a:spcPct val="150000"/>
              </a:lnSpc>
              <a:spcAft>
                <a:spcPts val="0"/>
              </a:spcAft>
              <a:buFont typeface="Arial" pitchFamily="34" charset="0"/>
              <a:buNone/>
              <a:defRPr/>
            </a:pPr>
            <a:endParaRPr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1"/>
          <p:cNvSpPr>
            <a:spLocks noGrp="1"/>
          </p:cNvSpPr>
          <p:nvPr>
            <p:ph type="title"/>
          </p:nvPr>
        </p:nvSpPr>
        <p:spPr/>
        <p:txBody>
          <a:bodyPr/>
          <a:lstStyle/>
          <a:p>
            <a:r>
              <a:rPr lang="ja-JP" altLang="en-US" sz="4000" smtClean="0"/>
              <a:t>ゴスペルの変容を振り返ると</a:t>
            </a:r>
            <a:r>
              <a:rPr lang="en-US" altLang="ja-JP" sz="4000" smtClean="0"/>
              <a:t>…</a:t>
            </a:r>
            <a:endParaRPr lang="ja-JP" altLang="en-US" sz="4000" smtClean="0"/>
          </a:p>
        </p:txBody>
      </p:sp>
      <p:sp>
        <p:nvSpPr>
          <p:cNvPr id="30722" name="コンテンツ プレースホルダ 2"/>
          <p:cNvSpPr>
            <a:spLocks noGrp="1"/>
          </p:cNvSpPr>
          <p:nvPr>
            <p:ph idx="1"/>
          </p:nvPr>
        </p:nvSpPr>
        <p:spPr/>
        <p:txBody>
          <a:bodyPr/>
          <a:lstStyle/>
          <a:p>
            <a:r>
              <a:rPr lang="en-US" altLang="ja-JP" smtClean="0"/>
              <a:t>Holy </a:t>
            </a:r>
            <a:r>
              <a:rPr lang="ja-JP" altLang="en-US" smtClean="0"/>
              <a:t>（聖）と</a:t>
            </a:r>
            <a:r>
              <a:rPr lang="en-US" altLang="ja-JP" smtClean="0"/>
              <a:t>Secular</a:t>
            </a:r>
            <a:r>
              <a:rPr lang="ja-JP" altLang="en-US" smtClean="0"/>
              <a:t>（世俗）の融合という形でゴスペル・ミュージックは変容してきた。</a:t>
            </a:r>
            <a:endParaRPr lang="en-US" altLang="ja-JP" smtClean="0"/>
          </a:p>
          <a:p>
            <a:endParaRPr lang="en-US" altLang="ja-JP" smtClean="0"/>
          </a:p>
          <a:p>
            <a:r>
              <a:rPr lang="ja-JP" altLang="en-US" smtClean="0"/>
              <a:t>ゴスペル・ミュージックの売上げ</a:t>
            </a:r>
            <a:r>
              <a:rPr lang="en-US" altLang="ja-JP" smtClean="0"/>
              <a:t/>
            </a:r>
            <a:br>
              <a:rPr lang="en-US" altLang="ja-JP" smtClean="0"/>
            </a:br>
            <a:r>
              <a:rPr lang="en-US" altLang="ja-JP" smtClean="0"/>
              <a:t>1980</a:t>
            </a:r>
            <a:r>
              <a:rPr lang="ja-JP" altLang="en-US" smtClean="0"/>
              <a:t>年代</a:t>
            </a:r>
            <a:r>
              <a:rPr lang="en-US" altLang="ja-JP" smtClean="0"/>
              <a:t>1</a:t>
            </a:r>
            <a:r>
              <a:rPr lang="ja-JP" altLang="en-US" smtClean="0"/>
              <a:t>億</a:t>
            </a:r>
            <a:r>
              <a:rPr lang="en-US" altLang="ja-JP" smtClean="0"/>
              <a:t>8000</a:t>
            </a:r>
            <a:r>
              <a:rPr lang="ja-JP" altLang="en-US" smtClean="0"/>
              <a:t>万ドル</a:t>
            </a:r>
            <a:r>
              <a:rPr lang="en-US" altLang="ja-JP" smtClean="0"/>
              <a:t/>
            </a:r>
            <a:br>
              <a:rPr lang="en-US" altLang="ja-JP" smtClean="0"/>
            </a:br>
            <a:r>
              <a:rPr lang="ja-JP" altLang="en-US" smtClean="0"/>
              <a:t>↓</a:t>
            </a:r>
            <a:r>
              <a:rPr lang="en-US" altLang="ja-JP" smtClean="0"/>
              <a:t/>
            </a:r>
            <a:br>
              <a:rPr lang="en-US" altLang="ja-JP" smtClean="0"/>
            </a:br>
            <a:r>
              <a:rPr lang="en-US" altLang="ja-JP" smtClean="0"/>
              <a:t>1990</a:t>
            </a:r>
            <a:r>
              <a:rPr lang="ja-JP" altLang="en-US" smtClean="0"/>
              <a:t>年代</a:t>
            </a:r>
            <a:r>
              <a:rPr lang="en-US" altLang="ja-JP" smtClean="0"/>
              <a:t>5</a:t>
            </a:r>
            <a:r>
              <a:rPr lang="ja-JP" altLang="en-US" smtClean="0"/>
              <a:t>億ドルに上昇</a:t>
            </a:r>
            <a:r>
              <a:rPr lang="en-US" altLang="ja-JP" smtClean="0"/>
              <a:t/>
            </a:r>
            <a:br>
              <a:rPr lang="en-US" altLang="ja-JP" smtClean="0"/>
            </a:br>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タイトル 1"/>
          <p:cNvSpPr>
            <a:spLocks noGrp="1"/>
          </p:cNvSpPr>
          <p:nvPr>
            <p:ph type="title"/>
          </p:nvPr>
        </p:nvSpPr>
        <p:spPr/>
        <p:txBody>
          <a:bodyPr/>
          <a:lstStyle/>
          <a:p>
            <a:r>
              <a:rPr lang="ja-JP" altLang="en-US" smtClean="0"/>
              <a:t>日本におけるア・カペラ人気</a:t>
            </a:r>
          </a:p>
        </p:txBody>
      </p:sp>
      <p:sp>
        <p:nvSpPr>
          <p:cNvPr id="3" name="コンテンツ プレースホルダ 2"/>
          <p:cNvSpPr>
            <a:spLocks noGrp="1"/>
          </p:cNvSpPr>
          <p:nvPr>
            <p:ph idx="1"/>
          </p:nvPr>
        </p:nvSpPr>
        <p:spPr/>
        <p:txBody>
          <a:bodyPr rtlCol="0">
            <a:normAutofit fontScale="85000" lnSpcReduction="20000"/>
          </a:bodyPr>
          <a:lstStyle/>
          <a:p>
            <a:pPr fontAlgn="auto">
              <a:lnSpc>
                <a:spcPct val="150000"/>
              </a:lnSpc>
              <a:spcAft>
                <a:spcPts val="0"/>
              </a:spcAft>
              <a:buFont typeface="Arial" pitchFamily="34" charset="0"/>
              <a:buChar char="•"/>
              <a:defRPr/>
            </a:pPr>
            <a:r>
              <a:rPr lang="ja-JP" altLang="en-US" dirty="0" smtClean="0"/>
              <a:t>きっかけは、アメリカの</a:t>
            </a:r>
            <a:r>
              <a:rPr lang="en-US" altLang="ja-JP" dirty="0" smtClean="0"/>
              <a:t>Take6</a:t>
            </a:r>
            <a:br>
              <a:rPr lang="en-US" altLang="ja-JP" dirty="0" smtClean="0"/>
            </a:br>
            <a:r>
              <a:rPr lang="en-US" altLang="ja-JP" dirty="0" smtClean="0"/>
              <a:t>1988</a:t>
            </a:r>
            <a:r>
              <a:rPr lang="ja-JP" altLang="en-US" dirty="0" smtClean="0"/>
              <a:t>年、彼らがゴスペルを</a:t>
            </a:r>
            <a:r>
              <a:rPr lang="en-US" altLang="ja-JP" dirty="0" smtClean="0"/>
              <a:t/>
            </a:r>
            <a:br>
              <a:rPr lang="en-US" altLang="ja-JP" dirty="0" smtClean="0"/>
            </a:br>
            <a:r>
              <a:rPr lang="ja-JP" altLang="en-US" dirty="0" smtClean="0"/>
              <a:t>ア・カペラ（無伴奏）で歌った</a:t>
            </a:r>
            <a:r>
              <a:rPr lang="en-US" altLang="ja-JP" dirty="0" smtClean="0"/>
              <a:t/>
            </a:r>
            <a:br>
              <a:rPr lang="en-US" altLang="ja-JP" dirty="0" smtClean="0"/>
            </a:br>
            <a:r>
              <a:rPr lang="ja-JP" altLang="en-US" dirty="0" smtClean="0"/>
              <a:t>デビューアルバムが大ヒット。</a:t>
            </a:r>
            <a:endParaRPr lang="en-US" altLang="ja-JP" dirty="0" smtClean="0"/>
          </a:p>
          <a:p>
            <a:pPr fontAlgn="auto">
              <a:lnSpc>
                <a:spcPct val="150000"/>
              </a:lnSpc>
              <a:spcAft>
                <a:spcPts val="0"/>
              </a:spcAft>
              <a:buFont typeface="Arial" pitchFamily="34" charset="0"/>
              <a:buChar char="•"/>
              <a:defRPr/>
            </a:pPr>
            <a:r>
              <a:rPr lang="en-US" altLang="ja-JP" dirty="0" smtClean="0"/>
              <a:t>89</a:t>
            </a:r>
            <a:r>
              <a:rPr lang="ja-JP" altLang="en-US" dirty="0" smtClean="0"/>
              <a:t>年グラミー賞</a:t>
            </a:r>
            <a:r>
              <a:rPr lang="en-US" altLang="ja-JP" dirty="0" smtClean="0"/>
              <a:t/>
            </a:r>
            <a:br>
              <a:rPr lang="en-US" altLang="ja-JP" dirty="0" smtClean="0"/>
            </a:br>
            <a:r>
              <a:rPr lang="ja-JP" altLang="en-US" dirty="0" smtClean="0"/>
              <a:t>「ベスト・ゴスペル・ソウル」</a:t>
            </a:r>
            <a:r>
              <a:rPr lang="en-US" altLang="ja-JP" dirty="0" smtClean="0"/>
              <a:t/>
            </a:r>
            <a:br>
              <a:rPr lang="en-US" altLang="ja-JP" dirty="0" smtClean="0"/>
            </a:br>
            <a:r>
              <a:rPr lang="ja-JP" altLang="en-US" dirty="0" smtClean="0"/>
              <a:t>を獲得。</a:t>
            </a:r>
            <a:r>
              <a:rPr lang="en-US" altLang="ja-JP" dirty="0" smtClean="0"/>
              <a:t/>
            </a:r>
            <a:br>
              <a:rPr lang="en-US" altLang="ja-JP" dirty="0" smtClean="0"/>
            </a:br>
            <a:endParaRPr lang="en-US" altLang="ja-JP" dirty="0" smtClean="0"/>
          </a:p>
        </p:txBody>
      </p:sp>
      <p:pic>
        <p:nvPicPr>
          <p:cNvPr id="31747" name="図 3" descr="Take6.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1916113"/>
            <a:ext cx="2663825"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1"/>
          <p:cNvSpPr>
            <a:spLocks noGrp="1"/>
          </p:cNvSpPr>
          <p:nvPr>
            <p:ph type="title"/>
          </p:nvPr>
        </p:nvSpPr>
        <p:spPr/>
        <p:txBody>
          <a:bodyPr/>
          <a:lstStyle/>
          <a:p>
            <a:r>
              <a:rPr lang="ja-JP" altLang="en-US" smtClean="0"/>
              <a:t>日本におけるア・カペラ人気</a:t>
            </a:r>
          </a:p>
        </p:txBody>
      </p:sp>
      <p:sp>
        <p:nvSpPr>
          <p:cNvPr id="33794" name="コンテンツ プレースホルダ 2"/>
          <p:cNvSpPr>
            <a:spLocks noGrp="1"/>
          </p:cNvSpPr>
          <p:nvPr>
            <p:ph idx="1"/>
          </p:nvPr>
        </p:nvSpPr>
        <p:spPr/>
        <p:txBody>
          <a:bodyPr/>
          <a:lstStyle/>
          <a:p>
            <a:pPr>
              <a:lnSpc>
                <a:spcPct val="120000"/>
              </a:lnSpc>
            </a:pPr>
            <a:r>
              <a:rPr lang="en-US" altLang="ja-JP" sz="3000" smtClean="0"/>
              <a:t>Take6</a:t>
            </a:r>
            <a:r>
              <a:rPr lang="ja-JP" altLang="en-US" sz="3000" smtClean="0"/>
              <a:t>のヒット後、日本では</a:t>
            </a:r>
            <a:r>
              <a:rPr lang="en-US" altLang="ja-JP" sz="3000" smtClean="0"/>
              <a:t/>
            </a:r>
            <a:br>
              <a:rPr lang="en-US" altLang="ja-JP" sz="3000" smtClean="0"/>
            </a:br>
            <a:r>
              <a:rPr lang="ja-JP" altLang="en-US" sz="3000" smtClean="0"/>
              <a:t>スターダスト・レビューや</a:t>
            </a:r>
            <a:r>
              <a:rPr lang="en-US" altLang="ja-JP" sz="3000" smtClean="0"/>
              <a:t/>
            </a:r>
            <a:br>
              <a:rPr lang="en-US" altLang="ja-JP" sz="3000" smtClean="0"/>
            </a:br>
            <a:r>
              <a:rPr lang="ja-JP" altLang="en-US" sz="3000" smtClean="0"/>
              <a:t>ゴスペラーズ</a:t>
            </a:r>
            <a:r>
              <a:rPr lang="en-US" altLang="ja-JP" sz="3000" smtClean="0"/>
              <a:t>(1991</a:t>
            </a:r>
            <a:r>
              <a:rPr lang="ja-JP" altLang="en-US" sz="3000" smtClean="0"/>
              <a:t>年～）が</a:t>
            </a:r>
            <a:r>
              <a:rPr lang="en-US" altLang="ja-JP" sz="3000" smtClean="0"/>
              <a:t/>
            </a:r>
            <a:br>
              <a:rPr lang="en-US" altLang="ja-JP" sz="3000" smtClean="0"/>
            </a:br>
            <a:r>
              <a:rPr lang="ja-JP" altLang="en-US" sz="3000" smtClean="0"/>
              <a:t>ア・カペラ（無伴奏）スタイルを</a:t>
            </a:r>
            <a:r>
              <a:rPr lang="en-US" altLang="ja-JP" sz="3000" smtClean="0"/>
              <a:t/>
            </a:r>
            <a:br>
              <a:rPr lang="en-US" altLang="ja-JP" sz="3000" smtClean="0"/>
            </a:br>
            <a:r>
              <a:rPr lang="ja-JP" altLang="en-US" sz="3000" smtClean="0"/>
              <a:t>取り入れ始める。</a:t>
            </a:r>
            <a:endParaRPr lang="en-US" altLang="ja-JP" sz="3000" smtClean="0"/>
          </a:p>
          <a:p>
            <a:pPr>
              <a:lnSpc>
                <a:spcPct val="120000"/>
              </a:lnSpc>
            </a:pPr>
            <a:r>
              <a:rPr lang="en-US" altLang="ja-JP" sz="2800" smtClean="0"/>
              <a:t>2001</a:t>
            </a:r>
            <a:r>
              <a:rPr lang="ja-JP" altLang="en-US" sz="2800" smtClean="0"/>
              <a:t>年バラエティ番組のコーナー「ハモネプ」</a:t>
            </a:r>
            <a:r>
              <a:rPr lang="en-US" altLang="ja-JP" sz="2800" smtClean="0"/>
              <a:t/>
            </a:r>
            <a:br>
              <a:rPr lang="en-US" altLang="ja-JP" sz="2800" smtClean="0"/>
            </a:br>
            <a:r>
              <a:rPr lang="ja-JP" altLang="en-US" sz="2800" smtClean="0"/>
              <a:t>からデビューした</a:t>
            </a:r>
            <a:r>
              <a:rPr lang="en-US" altLang="ja-JP" sz="2800" smtClean="0"/>
              <a:t>RAG FAIR</a:t>
            </a:r>
            <a:r>
              <a:rPr lang="ja-JP" altLang="en-US" sz="2800" smtClean="0"/>
              <a:t>もア・カペラ人気を牽引した。</a:t>
            </a:r>
          </a:p>
        </p:txBody>
      </p:sp>
      <p:pic>
        <p:nvPicPr>
          <p:cNvPr id="33795" name="図 3" descr="ゴスペラーズ.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1844675"/>
            <a:ext cx="2117725"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1"/>
          <p:cNvSpPr>
            <a:spLocks noGrp="1"/>
          </p:cNvSpPr>
          <p:nvPr>
            <p:ph type="ctrTitle"/>
          </p:nvPr>
        </p:nvSpPr>
        <p:spPr/>
        <p:txBody>
          <a:bodyPr/>
          <a:lstStyle/>
          <a:p>
            <a:r>
              <a:rPr lang="ja-JP" altLang="en-US" smtClean="0"/>
              <a:t>日本でのゴスペル</a:t>
            </a:r>
            <a:r>
              <a:rPr lang="en-US" altLang="ja-JP" smtClean="0"/>
              <a:t>	</a:t>
            </a:r>
            <a:endParaRPr lang="ja-JP" altLang="en-US" smtClean="0"/>
          </a:p>
        </p:txBody>
      </p:sp>
      <p:sp>
        <p:nvSpPr>
          <p:cNvPr id="3" name="サブタイトル 2"/>
          <p:cNvSpPr>
            <a:spLocks noGrp="1"/>
          </p:cNvSpPr>
          <p:nvPr>
            <p:ph type="subTitle" idx="1"/>
          </p:nvPr>
        </p:nvSpPr>
        <p:spPr/>
        <p:txBody>
          <a:bodyPr rtlCol="0">
            <a:normAutofit/>
          </a:bodyPr>
          <a:lstStyle/>
          <a:p>
            <a:pPr fontAlgn="auto">
              <a:spcAft>
                <a:spcPts val="0"/>
              </a:spcAft>
              <a:buFont typeface="Arial" pitchFamily="34" charset="0"/>
              <a:buNone/>
              <a:defRPr/>
            </a:pPr>
            <a:r>
              <a:rPr lang="ja-JP" altLang="en-US" dirty="0" smtClean="0"/>
              <a:t>・亀淵友香</a:t>
            </a:r>
            <a:endParaRPr lang="en-US" altLang="ja-JP" dirty="0" smtClean="0"/>
          </a:p>
          <a:p>
            <a:pPr fontAlgn="auto">
              <a:spcAft>
                <a:spcPts val="0"/>
              </a:spcAft>
              <a:buFont typeface="Arial" pitchFamily="34" charset="0"/>
              <a:buNone/>
              <a:defRPr/>
            </a:pPr>
            <a:r>
              <a:rPr lang="ja-JP" altLang="en-US" dirty="0" smtClean="0"/>
              <a:t>・</a:t>
            </a:r>
            <a:r>
              <a:rPr lang="en-US" altLang="ja-JP" dirty="0" smtClean="0"/>
              <a:t>VOJA</a:t>
            </a:r>
          </a:p>
          <a:p>
            <a:pPr fontAlgn="auto">
              <a:spcAft>
                <a:spcPts val="0"/>
              </a:spcAft>
              <a:buFont typeface="Arial" pitchFamily="34" charset="0"/>
              <a:buNone/>
              <a:defRPr/>
            </a:pPr>
            <a:r>
              <a:rPr lang="ja-JP" altLang="en-US" dirty="0" smtClean="0"/>
              <a:t>・木下航志</a:t>
            </a:r>
            <a:endParaRPr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タイトル 1"/>
          <p:cNvSpPr>
            <a:spLocks noGrp="1"/>
          </p:cNvSpPr>
          <p:nvPr>
            <p:ph type="title"/>
          </p:nvPr>
        </p:nvSpPr>
        <p:spPr/>
        <p:txBody>
          <a:bodyPr/>
          <a:lstStyle/>
          <a:p>
            <a:r>
              <a:rPr lang="en-US" altLang="ja-JP" smtClean="0"/>
              <a:t>Gospel </a:t>
            </a:r>
            <a:r>
              <a:rPr lang="ja-JP" altLang="en-US" smtClean="0"/>
              <a:t>を生んだアフリカ人</a:t>
            </a:r>
          </a:p>
        </p:txBody>
      </p:sp>
      <p:sp>
        <p:nvSpPr>
          <p:cNvPr id="3" name="コンテンツ プレースホルダ 2"/>
          <p:cNvSpPr>
            <a:spLocks noGrp="1"/>
          </p:cNvSpPr>
          <p:nvPr>
            <p:ph idx="1"/>
          </p:nvPr>
        </p:nvSpPr>
        <p:spPr>
          <a:xfrm>
            <a:off x="457200" y="1600200"/>
            <a:ext cx="8147050" cy="4997450"/>
          </a:xfrm>
        </p:spPr>
        <p:txBody>
          <a:bodyPr rtlCol="0">
            <a:normAutofit fontScale="92500" lnSpcReduction="20000"/>
          </a:bodyPr>
          <a:lstStyle/>
          <a:p>
            <a:pPr fontAlgn="auto">
              <a:spcAft>
                <a:spcPts val="0"/>
              </a:spcAft>
              <a:buFont typeface="Arial" pitchFamily="34" charset="0"/>
              <a:buChar char="•"/>
              <a:defRPr/>
            </a:pPr>
            <a:r>
              <a:rPr lang="ja-JP" altLang="en-US" dirty="0" smtClean="0">
                <a:latin typeface="ＭＳ Ｐゴシック" pitchFamily="50" charset="-128"/>
              </a:rPr>
              <a:t>１７世紀</a:t>
            </a:r>
            <a:r>
              <a:rPr lang="en-US" altLang="ja-JP" dirty="0">
                <a:latin typeface="ＭＳ Ｐゴシック" pitchFamily="50" charset="-128"/>
              </a:rPr>
              <a:t>	</a:t>
            </a:r>
            <a:r>
              <a:rPr lang="ja-JP" altLang="en-US" dirty="0" smtClean="0">
                <a:latin typeface="ＭＳ Ｐゴシック" pitchFamily="50" charset="-128"/>
              </a:rPr>
              <a:t>奴隷貿易</a:t>
            </a:r>
            <a:endParaRPr lang="en-US" altLang="ja-JP" dirty="0" smtClean="0">
              <a:latin typeface="ＭＳ Ｐゴシック" pitchFamily="50" charset="-128"/>
            </a:endParaRPr>
          </a:p>
          <a:p>
            <a:pPr fontAlgn="auto">
              <a:spcAft>
                <a:spcPts val="0"/>
              </a:spcAft>
              <a:buFont typeface="Arial" pitchFamily="34" charset="0"/>
              <a:buChar char="•"/>
              <a:defRPr/>
            </a:pPr>
            <a:endParaRPr lang="en-US" altLang="ja-JP" dirty="0">
              <a:latin typeface="ＭＳ Ｐゴシック" pitchFamily="50" charset="-128"/>
            </a:endParaRPr>
          </a:p>
          <a:p>
            <a:pPr lvl="1" fontAlgn="auto">
              <a:spcAft>
                <a:spcPts val="0"/>
              </a:spcAft>
              <a:buFont typeface="Arial" pitchFamily="34" charset="0"/>
              <a:buChar char="–"/>
              <a:defRPr/>
            </a:pPr>
            <a:r>
              <a:rPr lang="ja-JP" altLang="en-US" dirty="0" smtClean="0">
                <a:latin typeface="ＭＳ Ｐゴシック" pitchFamily="50" charset="-128"/>
              </a:rPr>
              <a:t>イギリス・スペイン・ポルトガル</a:t>
            </a:r>
            <a:endParaRPr lang="en-US" altLang="ja-JP" dirty="0" smtClean="0">
              <a:latin typeface="ＭＳ Ｐゴシック" pitchFamily="50" charset="-128"/>
            </a:endParaRPr>
          </a:p>
          <a:p>
            <a:pPr lvl="1" fontAlgn="auto">
              <a:spcAft>
                <a:spcPts val="0"/>
              </a:spcAft>
              <a:buFont typeface="Arial" pitchFamily="34" charset="0"/>
              <a:buChar char="–"/>
              <a:defRPr/>
            </a:pPr>
            <a:endParaRPr lang="en-US" altLang="ja-JP" dirty="0">
              <a:latin typeface="ＭＳ Ｐゴシック" pitchFamily="50" charset="-128"/>
            </a:endParaRPr>
          </a:p>
          <a:p>
            <a:pPr lvl="1" fontAlgn="auto">
              <a:spcAft>
                <a:spcPts val="0"/>
              </a:spcAft>
              <a:buFont typeface="Arial" pitchFamily="34" charset="0"/>
              <a:buChar char="–"/>
              <a:defRPr/>
            </a:pPr>
            <a:endParaRPr lang="en-US" altLang="ja-JP" dirty="0" smtClean="0">
              <a:latin typeface="ＭＳ Ｐゴシック" pitchFamily="50" charset="-128"/>
            </a:endParaRPr>
          </a:p>
          <a:p>
            <a:pPr lvl="1" fontAlgn="auto">
              <a:spcAft>
                <a:spcPts val="0"/>
              </a:spcAft>
              <a:buFont typeface="Arial" pitchFamily="34" charset="0"/>
              <a:buNone/>
              <a:defRPr/>
            </a:pPr>
            <a:endParaRPr lang="en-US" altLang="ja-JP" dirty="0">
              <a:latin typeface="ＭＳ Ｐゴシック" pitchFamily="50" charset="-128"/>
            </a:endParaRPr>
          </a:p>
          <a:p>
            <a:pPr lvl="1" fontAlgn="auto">
              <a:spcAft>
                <a:spcPts val="0"/>
              </a:spcAft>
              <a:buFont typeface="Arial" pitchFamily="34" charset="0"/>
              <a:buNone/>
              <a:defRPr/>
            </a:pPr>
            <a:endParaRPr lang="en-US" altLang="ja-JP" dirty="0" smtClean="0">
              <a:latin typeface="ＭＳ Ｐゴシック" pitchFamily="50" charset="-128"/>
            </a:endParaRPr>
          </a:p>
          <a:p>
            <a:pPr lvl="1" fontAlgn="auto">
              <a:spcAft>
                <a:spcPts val="0"/>
              </a:spcAft>
              <a:buFont typeface="Arial" pitchFamily="34" charset="0"/>
              <a:buChar char="–"/>
              <a:defRPr/>
            </a:pPr>
            <a:r>
              <a:rPr lang="ja-JP" altLang="en-US" dirty="0" smtClean="0">
                <a:latin typeface="ＭＳ Ｐゴシック" pitchFamily="50" charset="-128"/>
              </a:rPr>
              <a:t>反逆を防ぐため、</a:t>
            </a:r>
            <a:r>
              <a:rPr lang="ja-JP" altLang="ja-JP" dirty="0" smtClean="0">
                <a:latin typeface="ＭＳ Ｐゴシック" pitchFamily="50" charset="-128"/>
                <a:cs typeface="Times New Roman"/>
              </a:rPr>
              <a:t>意図的に一つの船</a:t>
            </a:r>
            <a:r>
              <a:rPr lang="ja-JP" altLang="en-US" dirty="0" smtClean="0">
                <a:latin typeface="ＭＳ Ｐゴシック" pitchFamily="50" charset="-128"/>
                <a:cs typeface="Times New Roman"/>
              </a:rPr>
              <a:t>に</a:t>
            </a:r>
            <a:r>
              <a:rPr lang="en-US" altLang="ja-JP" dirty="0" smtClean="0">
                <a:latin typeface="ＭＳ Ｐゴシック" pitchFamily="50" charset="-128"/>
              </a:rPr>
              <a:t/>
            </a:r>
            <a:br>
              <a:rPr lang="en-US" altLang="ja-JP" dirty="0" smtClean="0">
                <a:latin typeface="ＭＳ Ｐゴシック" pitchFamily="50" charset="-128"/>
              </a:rPr>
            </a:br>
            <a:r>
              <a:rPr lang="ja-JP" altLang="ja-JP" dirty="0" smtClean="0">
                <a:latin typeface="ＭＳ Ｐゴシック" pitchFamily="50" charset="-128"/>
                <a:cs typeface="Times New Roman"/>
              </a:rPr>
              <a:t>人種・言語・文化背景の異なった</a:t>
            </a:r>
            <a:r>
              <a:rPr lang="ja-JP" altLang="en-US" dirty="0" smtClean="0">
                <a:latin typeface="ＭＳ Ｐゴシック" pitchFamily="50" charset="-128"/>
                <a:cs typeface="Times New Roman"/>
              </a:rPr>
              <a:t>アフリカ人</a:t>
            </a:r>
            <a:endParaRPr lang="en-US" altLang="ja-JP" dirty="0" smtClean="0">
              <a:latin typeface="ＭＳ Ｐゴシック" pitchFamily="50" charset="-128"/>
              <a:cs typeface="Times New Roman"/>
            </a:endParaRPr>
          </a:p>
          <a:p>
            <a:pPr lvl="1" fontAlgn="auto">
              <a:spcAft>
                <a:spcPts val="0"/>
              </a:spcAft>
              <a:buFont typeface="Arial" pitchFamily="34" charset="0"/>
              <a:buChar char="–"/>
              <a:defRPr/>
            </a:pPr>
            <a:endParaRPr lang="en-US" altLang="ja-JP" dirty="0">
              <a:latin typeface="ＭＳ Ｐゴシック" pitchFamily="50" charset="-128"/>
              <a:cs typeface="Times New Roman"/>
            </a:endParaRPr>
          </a:p>
          <a:p>
            <a:pPr lvl="1" fontAlgn="auto">
              <a:spcAft>
                <a:spcPts val="0"/>
              </a:spcAft>
              <a:buFont typeface="Arial" pitchFamily="34" charset="0"/>
              <a:buChar char="–"/>
              <a:defRPr/>
            </a:pPr>
            <a:r>
              <a:rPr lang="ja-JP" altLang="ja-JP" dirty="0" smtClean="0"/>
              <a:t>独自</a:t>
            </a:r>
            <a:r>
              <a:rPr lang="ja-JP" altLang="ja-JP" dirty="0"/>
              <a:t>の言語・宗教など</a:t>
            </a:r>
            <a:r>
              <a:rPr lang="ja-JP" altLang="ja-JP" dirty="0" smtClean="0"/>
              <a:t>は剥奪</a:t>
            </a:r>
            <a:r>
              <a:rPr lang="en-US" altLang="ja-JP" dirty="0" smtClean="0">
                <a:latin typeface="ＭＳ Ｐゴシック" pitchFamily="50" charset="-128"/>
                <a:cs typeface="Times New Roman"/>
              </a:rPr>
              <a:t/>
            </a:r>
            <a:br>
              <a:rPr lang="en-US" altLang="ja-JP" dirty="0" smtClean="0">
                <a:latin typeface="ＭＳ Ｐゴシック" pitchFamily="50" charset="-128"/>
                <a:cs typeface="Times New Roman"/>
              </a:rPr>
            </a:br>
            <a:endParaRPr lang="en-US" altLang="ja-JP" dirty="0" smtClean="0">
              <a:latin typeface="ＭＳ Ｐゴシック" pitchFamily="50" charset="-128"/>
            </a:endParaRPr>
          </a:p>
          <a:p>
            <a:pPr fontAlgn="auto">
              <a:spcAft>
                <a:spcPts val="0"/>
              </a:spcAft>
              <a:buFont typeface="Arial" pitchFamily="34" charset="0"/>
              <a:buChar char="•"/>
              <a:defRPr/>
            </a:pPr>
            <a:endParaRPr lang="ja-JP" altLang="en-US" dirty="0"/>
          </a:p>
        </p:txBody>
      </p:sp>
      <p:sp>
        <p:nvSpPr>
          <p:cNvPr id="8" name="円/楕円 7"/>
          <p:cNvSpPr/>
          <p:nvPr/>
        </p:nvSpPr>
        <p:spPr>
          <a:xfrm>
            <a:off x="1476375" y="3357563"/>
            <a:ext cx="2087563" cy="863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ja-JP" altLang="en-US" sz="4000" dirty="0"/>
              <a:t>ｱﾌﾘｶ</a:t>
            </a:r>
            <a:endParaRPr lang="ja-JP" altLang="en-US" sz="4000" dirty="0"/>
          </a:p>
        </p:txBody>
      </p:sp>
      <p:sp>
        <p:nvSpPr>
          <p:cNvPr id="13" name="円/楕円 12"/>
          <p:cNvSpPr/>
          <p:nvPr/>
        </p:nvSpPr>
        <p:spPr>
          <a:xfrm>
            <a:off x="5076825" y="3357563"/>
            <a:ext cx="2087563" cy="863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ja-JP" altLang="en-US" sz="2800" b="1" dirty="0"/>
              <a:t>アメリカ</a:t>
            </a:r>
            <a:endParaRPr lang="ja-JP" altLang="en-US" sz="2800" b="1" dirty="0"/>
          </a:p>
        </p:txBody>
      </p:sp>
      <p:sp>
        <p:nvSpPr>
          <p:cNvPr id="14" name="環状矢印 13"/>
          <p:cNvSpPr/>
          <p:nvPr/>
        </p:nvSpPr>
        <p:spPr>
          <a:xfrm>
            <a:off x="3563938" y="2781300"/>
            <a:ext cx="1512887" cy="1368425"/>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5" name="下矢印 14"/>
          <p:cNvSpPr/>
          <p:nvPr/>
        </p:nvSpPr>
        <p:spPr>
          <a:xfrm>
            <a:off x="2555875" y="5229225"/>
            <a:ext cx="360363" cy="360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images.jpeg"/>
          <p:cNvPicPr>
            <a:picLocks noChangeAspect="1"/>
          </p:cNvPicPr>
          <p:nvPr/>
        </p:nvPicPr>
        <p:blipFill>
          <a:blip r:embed="rId2" cstate="print">
            <a:lum bright="20000" contrast="15000"/>
            <a:alphaModFix amt="60000"/>
          </a:blip>
          <a:stretch>
            <a:fillRect/>
          </a:stretch>
        </p:blipFill>
        <p:spPr>
          <a:xfrm>
            <a:off x="6063351" y="288475"/>
            <a:ext cx="2623449" cy="2623449"/>
          </a:xfrm>
          <a:prstGeom prst="rect">
            <a:avLst/>
          </a:prstGeom>
          <a:effectLst>
            <a:reflection stA="63000" endPos="98000" dir="5400000" sy="-100000" algn="bl" rotWithShape="0"/>
          </a:effectLst>
        </p:spPr>
      </p:pic>
      <p:sp>
        <p:nvSpPr>
          <p:cNvPr id="35842" name="タイトル 1"/>
          <p:cNvSpPr>
            <a:spLocks noGrp="1"/>
          </p:cNvSpPr>
          <p:nvPr>
            <p:ph type="title"/>
          </p:nvPr>
        </p:nvSpPr>
        <p:spPr/>
        <p:txBody>
          <a:bodyPr/>
          <a:lstStyle/>
          <a:p>
            <a:r>
              <a:rPr lang="ja-JP" altLang="en-US" dirty="0" smtClean="0"/>
              <a:t>亀淵友香</a:t>
            </a:r>
          </a:p>
        </p:txBody>
      </p:sp>
      <p:sp>
        <p:nvSpPr>
          <p:cNvPr id="3" name="コンテンツ プレースホルダ 2"/>
          <p:cNvSpPr>
            <a:spLocks noGrp="1"/>
          </p:cNvSpPr>
          <p:nvPr>
            <p:ph idx="1"/>
          </p:nvPr>
        </p:nvSpPr>
        <p:spPr/>
        <p:txBody>
          <a:bodyPr rtlCol="0">
            <a:normAutofit fontScale="92500"/>
          </a:bodyPr>
          <a:lstStyle/>
          <a:p>
            <a:pPr fontAlgn="auto">
              <a:spcAft>
                <a:spcPts val="0"/>
              </a:spcAft>
              <a:buFont typeface="Arial" pitchFamily="34" charset="0"/>
              <a:buChar char="•"/>
              <a:defRPr/>
            </a:pPr>
            <a:r>
              <a:rPr lang="en-US" altLang="ja-JP" dirty="0" smtClean="0"/>
              <a:t>BIG MAMA YUKA</a:t>
            </a:r>
            <a:r>
              <a:rPr lang="ja-JP" altLang="en-US" dirty="0" smtClean="0"/>
              <a:t>と呼ばれる日本のゴスペルシンガーの第一人者、ヴォイストレーナー。</a:t>
            </a:r>
            <a:endParaRPr lang="en-US" altLang="ja-JP" dirty="0" smtClean="0"/>
          </a:p>
          <a:p>
            <a:pPr fontAlgn="auto">
              <a:spcAft>
                <a:spcPts val="0"/>
              </a:spcAft>
              <a:buFont typeface="Arial" pitchFamily="34" charset="0"/>
              <a:buChar char="•"/>
              <a:defRPr/>
            </a:pPr>
            <a:r>
              <a:rPr lang="ja-JP" altLang="en-US" dirty="0" smtClean="0"/>
              <a:t>小学校の時、マヘリア・ジャクソン出演映画</a:t>
            </a:r>
            <a:r>
              <a:rPr lang="en-US" altLang="ja-JP" dirty="0" err="1" smtClean="0"/>
              <a:t>『</a:t>
            </a:r>
            <a:r>
              <a:rPr lang="ja-JP" altLang="en-US" dirty="0" smtClean="0"/>
              <a:t>真夏の夜のジャズ</a:t>
            </a:r>
            <a:r>
              <a:rPr lang="en-US" altLang="ja-JP" dirty="0" err="1" smtClean="0"/>
              <a:t>』</a:t>
            </a:r>
            <a:r>
              <a:rPr lang="ja-JP" altLang="en-US" dirty="0" smtClean="0"/>
              <a:t>を観て彼女の歌声に衝撃を受け、涙を流す。ブルース、ジャズ、アフリカン音楽に至るまでの黒人音楽を聴きながら成長。</a:t>
            </a:r>
            <a:endParaRPr lang="en-US" altLang="ja-JP" dirty="0" smtClean="0"/>
          </a:p>
          <a:p>
            <a:pPr fontAlgn="auto">
              <a:spcAft>
                <a:spcPts val="0"/>
              </a:spcAft>
              <a:buFont typeface="Arial" pitchFamily="34" charset="0"/>
              <a:buChar char="•"/>
              <a:defRPr/>
            </a:pPr>
            <a:r>
              <a:rPr lang="ja-JP" altLang="en-US" dirty="0" smtClean="0"/>
              <a:t>バーバラ・コブに専門ゴスペルを、ウィリアム・バッキンハイムに発声学、カーマイン・カルーソにジャズ理論及び演奏形態を学ぶ。</a:t>
            </a:r>
            <a:endParaRPr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fontAlgn="auto">
              <a:spcAft>
                <a:spcPts val="0"/>
              </a:spcAft>
              <a:defRPr/>
            </a:pPr>
            <a:r>
              <a:rPr lang="en-US" altLang="ja-JP" dirty="0" smtClean="0"/>
              <a:t>VOJA</a:t>
            </a:r>
            <a:r>
              <a:rPr lang="ja-JP" altLang="en-US" dirty="0" smtClean="0"/>
              <a:t>（ヴォジャ。</a:t>
            </a:r>
            <a:r>
              <a:rPr lang="en-US" altLang="ja-JP" dirty="0" smtClean="0"/>
              <a:t>The Voices of Japan</a:t>
            </a:r>
            <a:r>
              <a:rPr lang="ja-JP" altLang="en-US" dirty="0" smtClean="0"/>
              <a:t>）</a:t>
            </a:r>
            <a:endParaRPr lang="ja-JP" altLang="en-US" dirty="0"/>
          </a:p>
        </p:txBody>
      </p:sp>
      <p:sp>
        <p:nvSpPr>
          <p:cNvPr id="3" name="コンテンツ プレースホルダ 2"/>
          <p:cNvSpPr>
            <a:spLocks noGrp="1"/>
          </p:cNvSpPr>
          <p:nvPr>
            <p:ph idx="1"/>
          </p:nvPr>
        </p:nvSpPr>
        <p:spPr>
          <a:xfrm>
            <a:off x="457200" y="1417638"/>
            <a:ext cx="8229600" cy="4525962"/>
          </a:xfrm>
        </p:spPr>
        <p:txBody>
          <a:bodyPr rtlCol="0">
            <a:normAutofit fontScale="85000" lnSpcReduction="10000"/>
          </a:bodyPr>
          <a:lstStyle/>
          <a:p>
            <a:pPr fontAlgn="auto">
              <a:spcAft>
                <a:spcPts val="0"/>
              </a:spcAft>
              <a:buFont typeface="Arial" pitchFamily="34" charset="0"/>
              <a:buChar char="•"/>
              <a:defRPr/>
            </a:pPr>
            <a:r>
              <a:rPr lang="ja-JP" altLang="en-US" dirty="0" smtClean="0"/>
              <a:t>亀渕友香を中心に</a:t>
            </a:r>
            <a:r>
              <a:rPr lang="en-US" altLang="ja-JP" dirty="0" smtClean="0"/>
              <a:t>1993</a:t>
            </a:r>
            <a:r>
              <a:rPr lang="ja-JP" altLang="en-US" dirty="0" smtClean="0"/>
              <a:t>年に結成された、ゴスペルを主とする８０人以上のコーラスグループ。</a:t>
            </a:r>
          </a:p>
          <a:p>
            <a:pPr fontAlgn="auto">
              <a:spcAft>
                <a:spcPts val="0"/>
              </a:spcAft>
              <a:buFont typeface="Arial" pitchFamily="34" charset="0"/>
              <a:buChar char="•"/>
              <a:defRPr/>
            </a:pPr>
            <a:r>
              <a:rPr lang="ja-JP" altLang="en-US" dirty="0" smtClean="0"/>
              <a:t>「音楽を愛し、音楽を通じて人間性、社会性を高める」が目的。</a:t>
            </a:r>
          </a:p>
          <a:p>
            <a:pPr fontAlgn="auto">
              <a:spcAft>
                <a:spcPts val="0"/>
              </a:spcAft>
              <a:buFont typeface="Arial" pitchFamily="34" charset="0"/>
              <a:buNone/>
              <a:defRPr/>
            </a:pPr>
            <a:r>
              <a:rPr lang="en-US" altLang="ja-JP" dirty="0" smtClean="0"/>
              <a:t>	</a:t>
            </a:r>
            <a:r>
              <a:rPr lang="ja-JP" altLang="en-US" dirty="0" smtClean="0"/>
              <a:t>ゴスペルをルーツとしながらも独自のコーラスアレンジを特長に、コンサート、ライブ活動、イベントやＴＶへの出演、小・中学・高校などでの芸術鑑賞会、特別支援学校（養護学校）でのライブなど、幅広い活動を展開中。</a:t>
            </a:r>
          </a:p>
          <a:p>
            <a:pPr fontAlgn="auto">
              <a:spcAft>
                <a:spcPts val="0"/>
              </a:spcAft>
              <a:buFont typeface="Arial" pitchFamily="34" charset="0"/>
              <a:buChar char="•"/>
              <a:defRPr/>
            </a:pPr>
            <a:r>
              <a:rPr lang="ja-JP" altLang="en-US" dirty="0" smtClean="0"/>
              <a:t>人間の生の声、リズム、アンサンブル を通して日</a:t>
            </a:r>
          </a:p>
          <a:p>
            <a:pPr fontAlgn="auto">
              <a:spcAft>
                <a:spcPts val="0"/>
              </a:spcAft>
              <a:buFont typeface="Arial" pitchFamily="34" charset="0"/>
              <a:buNone/>
              <a:defRPr/>
            </a:pPr>
            <a:r>
              <a:rPr lang="ja-JP" altLang="en-US" dirty="0" smtClean="0"/>
              <a:t>本中にその声の輪を 広げている。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kishita.jpeg"/>
          <p:cNvPicPr>
            <a:picLocks noChangeAspect="1"/>
          </p:cNvPicPr>
          <p:nvPr/>
        </p:nvPicPr>
        <p:blipFill>
          <a:blip r:embed="rId2" cstate="print">
            <a:alphaModFix amt="62000"/>
            <a:lum bright="12000" contrast="3000"/>
          </a:blip>
          <a:stretch>
            <a:fillRect/>
          </a:stretch>
        </p:blipFill>
        <p:spPr>
          <a:xfrm>
            <a:off x="6019800" y="184150"/>
            <a:ext cx="2870200" cy="2832100"/>
          </a:xfrm>
          <a:prstGeom prst="rect">
            <a:avLst/>
          </a:prstGeom>
          <a:ln>
            <a:noFill/>
          </a:ln>
          <a:effectLst>
            <a:reflection stA="49000" dist="76200" dir="5400000" sy="-100000" algn="bl" rotWithShape="0"/>
            <a:softEdge rad="112500"/>
          </a:effectLst>
        </p:spPr>
      </p:pic>
      <p:sp>
        <p:nvSpPr>
          <p:cNvPr id="37890" name="タイトル 1"/>
          <p:cNvSpPr>
            <a:spLocks noGrp="1"/>
          </p:cNvSpPr>
          <p:nvPr>
            <p:ph type="title"/>
          </p:nvPr>
        </p:nvSpPr>
        <p:spPr/>
        <p:txBody>
          <a:bodyPr/>
          <a:lstStyle/>
          <a:p>
            <a:r>
              <a:rPr lang="ja-JP" altLang="en-US" smtClean="0"/>
              <a:t>木下航志（きした こうし）</a:t>
            </a:r>
          </a:p>
        </p:txBody>
      </p:sp>
      <p:sp>
        <p:nvSpPr>
          <p:cNvPr id="3" name="コンテンツ プレースホルダ 2"/>
          <p:cNvSpPr>
            <a:spLocks noGrp="1"/>
          </p:cNvSpPr>
          <p:nvPr>
            <p:ph idx="1"/>
          </p:nvPr>
        </p:nvSpPr>
        <p:spPr/>
        <p:txBody>
          <a:bodyPr rtlCol="0">
            <a:normAutofit fontScale="62500" lnSpcReduction="20000"/>
          </a:bodyPr>
          <a:lstStyle/>
          <a:p>
            <a:pPr fontAlgn="auto">
              <a:spcAft>
                <a:spcPts val="0"/>
              </a:spcAft>
              <a:buFont typeface="Arial" pitchFamily="34" charset="0"/>
              <a:buNone/>
              <a:defRPr/>
            </a:pPr>
            <a:r>
              <a:rPr lang="en-US" altLang="ja-JP" dirty="0" smtClean="0"/>
              <a:t>	</a:t>
            </a:r>
            <a:r>
              <a:rPr lang="ja-JP" altLang="en-US" dirty="0" smtClean="0"/>
              <a:t>全盲の日本のミュージシャン（２１歳）。幼い頃に未熟児網膜症で視力を失った。“和製スティーヴィー・ワンダー”とも呼ばれる。</a:t>
            </a:r>
            <a:endParaRPr lang="en-US" altLang="ja-JP" dirty="0" smtClean="0"/>
          </a:p>
          <a:p>
            <a:pPr fontAlgn="auto">
              <a:spcAft>
                <a:spcPts val="0"/>
              </a:spcAft>
              <a:buFont typeface="Arial" pitchFamily="34" charset="0"/>
              <a:buNone/>
              <a:defRPr/>
            </a:pPr>
            <a:r>
              <a:rPr lang="ja-JP" altLang="en-US" dirty="0" smtClean="0"/>
              <a:t>経歴</a:t>
            </a:r>
          </a:p>
          <a:p>
            <a:pPr fontAlgn="auto">
              <a:spcAft>
                <a:spcPts val="0"/>
              </a:spcAft>
              <a:buFont typeface="Arial" pitchFamily="34" charset="0"/>
              <a:buChar char="•"/>
              <a:defRPr/>
            </a:pPr>
            <a:r>
              <a:rPr lang="en-US" altLang="ja-JP" dirty="0" smtClean="0"/>
              <a:t>1989</a:t>
            </a:r>
            <a:r>
              <a:rPr lang="ja-JP" altLang="en-US" dirty="0" smtClean="0"/>
              <a:t>年</a:t>
            </a:r>
            <a:r>
              <a:rPr lang="en-US" altLang="ja-JP" dirty="0" smtClean="0"/>
              <a:t>5</a:t>
            </a:r>
            <a:r>
              <a:rPr lang="ja-JP" altLang="en-US" dirty="0" smtClean="0"/>
              <a:t>月</a:t>
            </a:r>
            <a:r>
              <a:rPr lang="en-US" altLang="ja-JP" dirty="0" smtClean="0"/>
              <a:t>8</a:t>
            </a:r>
            <a:r>
              <a:rPr lang="ja-JP" altLang="en-US" dirty="0" smtClean="0"/>
              <a:t>日に誕生。</a:t>
            </a:r>
            <a:r>
              <a:rPr lang="en-US" altLang="ja-JP" dirty="0" smtClean="0"/>
              <a:t>1997</a:t>
            </a:r>
            <a:r>
              <a:rPr lang="ja-JP" altLang="en-US" dirty="0" smtClean="0"/>
              <a:t>年にストリートライブを始める。</a:t>
            </a:r>
          </a:p>
          <a:p>
            <a:pPr fontAlgn="auto">
              <a:spcAft>
                <a:spcPts val="0"/>
              </a:spcAft>
              <a:buFont typeface="Arial" pitchFamily="34" charset="0"/>
              <a:buChar char="•"/>
              <a:defRPr/>
            </a:pPr>
            <a:r>
              <a:rPr lang="en-US" altLang="ja-JP" dirty="0" smtClean="0"/>
              <a:t>1999</a:t>
            </a:r>
            <a:r>
              <a:rPr lang="ja-JP" altLang="en-US" dirty="0" smtClean="0"/>
              <a:t>年には、マスメディアが紹介。反響を得る。</a:t>
            </a:r>
          </a:p>
          <a:p>
            <a:pPr fontAlgn="auto">
              <a:spcAft>
                <a:spcPts val="0"/>
              </a:spcAft>
              <a:buFont typeface="Arial" pitchFamily="34" charset="0"/>
              <a:buChar char="•"/>
              <a:defRPr/>
            </a:pPr>
            <a:r>
              <a:rPr lang="en-US" altLang="ja-JP" dirty="0" smtClean="0"/>
              <a:t>2002</a:t>
            </a:r>
            <a:r>
              <a:rPr lang="ja-JP" altLang="en-US" dirty="0" smtClean="0"/>
              <a:t>年に、ニューヨークでライブ、本場ゴスペル隊と共演する。</a:t>
            </a:r>
          </a:p>
          <a:p>
            <a:pPr fontAlgn="auto">
              <a:spcAft>
                <a:spcPts val="0"/>
              </a:spcAft>
              <a:buFont typeface="Arial" pitchFamily="34" charset="0"/>
              <a:buChar char="•"/>
              <a:defRPr/>
            </a:pPr>
            <a:r>
              <a:rPr lang="en-US" altLang="ja-JP" dirty="0" smtClean="0"/>
              <a:t>2004</a:t>
            </a:r>
            <a:r>
              <a:rPr lang="ja-JP" altLang="en-US" dirty="0" smtClean="0"/>
              <a:t>年に、アテネパラリンピックの</a:t>
            </a:r>
            <a:r>
              <a:rPr lang="en-US" altLang="ja-JP" dirty="0" smtClean="0"/>
              <a:t>NHK</a:t>
            </a:r>
            <a:r>
              <a:rPr lang="ja-JP" altLang="en-US" dirty="0" smtClean="0"/>
              <a:t>のテーマソング「</a:t>
            </a:r>
            <a:r>
              <a:rPr lang="en-US" altLang="ja-JP" dirty="0" smtClean="0"/>
              <a:t>Challenger</a:t>
            </a:r>
            <a:r>
              <a:rPr lang="ja-JP" altLang="en-US" dirty="0" smtClean="0"/>
              <a:t>」を作曲した。</a:t>
            </a:r>
          </a:p>
          <a:p>
            <a:pPr fontAlgn="auto">
              <a:spcAft>
                <a:spcPts val="0"/>
              </a:spcAft>
              <a:buFont typeface="Arial" pitchFamily="34" charset="0"/>
              <a:buChar char="•"/>
              <a:defRPr/>
            </a:pPr>
            <a:r>
              <a:rPr lang="en-US" altLang="ja-JP" dirty="0" smtClean="0"/>
              <a:t>2005</a:t>
            </a:r>
            <a:r>
              <a:rPr lang="ja-JP" altLang="en-US" dirty="0" smtClean="0"/>
              <a:t>年、愛・地球博</a:t>
            </a:r>
            <a:r>
              <a:rPr lang="en-US" altLang="ja-JP" dirty="0" smtClean="0"/>
              <a:t>EXPO</a:t>
            </a:r>
            <a:r>
              <a:rPr lang="ja-JP" altLang="en-US" dirty="0" smtClean="0"/>
              <a:t>ドームにて、ジャパンウィーク第</a:t>
            </a:r>
            <a:r>
              <a:rPr lang="en-US" altLang="ja-JP" dirty="0" smtClean="0"/>
              <a:t>1</a:t>
            </a:r>
            <a:r>
              <a:rPr lang="ja-JP" altLang="en-US" dirty="0" smtClean="0"/>
              <a:t>部のライブに参加。また、</a:t>
            </a:r>
          </a:p>
          <a:p>
            <a:pPr fontAlgn="auto">
              <a:spcAft>
                <a:spcPts val="0"/>
              </a:spcAft>
              <a:buFont typeface="Arial" pitchFamily="34" charset="0"/>
              <a:buChar char="•"/>
              <a:defRPr/>
            </a:pPr>
            <a:r>
              <a:rPr lang="ja-JP" altLang="en-US" dirty="0" smtClean="0"/>
              <a:t>大阪</a:t>
            </a:r>
            <a:r>
              <a:rPr lang="en-US" altLang="ja-JP" dirty="0" smtClean="0"/>
              <a:t>CAT</a:t>
            </a:r>
            <a:r>
              <a:rPr lang="ja-JP" altLang="en-US" dirty="0" smtClean="0"/>
              <a:t>、東京</a:t>
            </a:r>
            <a:r>
              <a:rPr lang="en-US" altLang="ja-JP" dirty="0" smtClean="0"/>
              <a:t>DUO MUSIC EXCHANGE</a:t>
            </a:r>
            <a:r>
              <a:rPr lang="ja-JP" altLang="en-US" dirty="0" smtClean="0"/>
              <a:t>などで、ソロライブを成功させる。</a:t>
            </a:r>
          </a:p>
          <a:p>
            <a:pPr fontAlgn="auto">
              <a:spcAft>
                <a:spcPts val="0"/>
              </a:spcAft>
              <a:buFont typeface="Arial" pitchFamily="34" charset="0"/>
              <a:buChar char="•"/>
              <a:defRPr/>
            </a:pPr>
            <a:endParaRPr lang="ja-JP" altLang="en-US" dirty="0" smtClean="0"/>
          </a:p>
          <a:p>
            <a:pPr fontAlgn="auto">
              <a:spcAft>
                <a:spcPts val="0"/>
              </a:spcAft>
              <a:buFont typeface="Wingdings" charset="2"/>
              <a:buChar char="u"/>
              <a:defRPr/>
            </a:pPr>
            <a:r>
              <a:rPr lang="ja-JP" altLang="en-US" dirty="0" smtClean="0"/>
              <a:t>活動は日本でのコンサートが主。</a:t>
            </a:r>
            <a:endParaRPr lang="en-US" altLang="ja-JP" dirty="0" smtClean="0"/>
          </a:p>
          <a:p>
            <a:pPr fontAlgn="auto">
              <a:spcAft>
                <a:spcPts val="0"/>
              </a:spcAft>
              <a:buFont typeface="Wingdings" charset="2"/>
              <a:buChar char="u"/>
              <a:defRPr/>
            </a:pPr>
            <a:r>
              <a:rPr lang="ja-JP" altLang="en-US" dirty="0" smtClean="0"/>
              <a:t>アメリカ（</a:t>
            </a:r>
            <a:r>
              <a:rPr lang="en-US" altLang="ja-JP" dirty="0" smtClean="0"/>
              <a:t>New York)</a:t>
            </a:r>
            <a:r>
              <a:rPr lang="ja-JP" altLang="en-US" dirty="0" smtClean="0"/>
              <a:t>のメジャー</a:t>
            </a:r>
            <a:r>
              <a:rPr lang="en-US" altLang="ja-JP" dirty="0" smtClean="0"/>
              <a:t>TV</a:t>
            </a:r>
            <a:r>
              <a:rPr lang="ja-JP" altLang="en-US" dirty="0" smtClean="0"/>
              <a:t>モーニング番組も出演した。</a:t>
            </a:r>
            <a:endParaRPr lang="en-US" altLang="ja-JP" dirty="0" smtClean="0"/>
          </a:p>
          <a:p>
            <a:pPr fontAlgn="auto">
              <a:spcAft>
                <a:spcPts val="0"/>
              </a:spcAft>
              <a:buFont typeface="Arial" pitchFamily="34" charset="0"/>
              <a:buChar char="•"/>
              <a:defRPr/>
            </a:pPr>
            <a:endParaRPr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1"/>
          <p:cNvSpPr>
            <a:spLocks noGrp="1"/>
          </p:cNvSpPr>
          <p:nvPr>
            <p:ph type="title"/>
          </p:nvPr>
        </p:nvSpPr>
        <p:spPr/>
        <p:txBody>
          <a:bodyPr/>
          <a:lstStyle/>
          <a:p>
            <a:r>
              <a:rPr lang="ja-JP" altLang="en-US" smtClean="0"/>
              <a:t>日本での受け入れられ方</a:t>
            </a:r>
          </a:p>
        </p:txBody>
      </p:sp>
      <p:sp>
        <p:nvSpPr>
          <p:cNvPr id="38914" name="コンテンツ プレースホルダ 2"/>
          <p:cNvSpPr>
            <a:spLocks noGrp="1"/>
          </p:cNvSpPr>
          <p:nvPr>
            <p:ph idx="1"/>
          </p:nvPr>
        </p:nvSpPr>
        <p:spPr/>
        <p:txBody>
          <a:bodyPr/>
          <a:lstStyle/>
          <a:p>
            <a:r>
              <a:rPr lang="ja-JP" altLang="en-US" dirty="0" smtClean="0"/>
              <a:t>文化的に日本人にとって、純粋なゴスペルミュージックはすんなりと入らない。しかし日本人のゴスペルは存在する。</a:t>
            </a:r>
            <a:endParaRPr lang="en-US" altLang="ja-JP" dirty="0" smtClean="0"/>
          </a:p>
          <a:p>
            <a:r>
              <a:rPr lang="ja-JP" altLang="en-US" dirty="0" smtClean="0"/>
              <a:t>ゴスペルが歌の技術よりも心の内にあるものをそのまま吐き出すスピリチュアルな音楽であるだけだとしたら、音楽業界から流出するメジャーな曲は、魂のこもったものなのだろうか？</a:t>
            </a:r>
            <a:endParaRPr lang="en-US" altLang="ja-JP"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タイトル 1"/>
          <p:cNvSpPr>
            <a:spLocks noGrp="1"/>
          </p:cNvSpPr>
          <p:nvPr>
            <p:ph type="title"/>
          </p:nvPr>
        </p:nvSpPr>
        <p:spPr/>
        <p:txBody>
          <a:bodyPr/>
          <a:lstStyle/>
          <a:p>
            <a:r>
              <a:rPr lang="ja-JP" altLang="en-US" smtClean="0"/>
              <a:t>参考文献</a:t>
            </a:r>
          </a:p>
        </p:txBody>
      </p:sp>
      <p:sp>
        <p:nvSpPr>
          <p:cNvPr id="39938" name="コンテンツ プレースホルダ 2"/>
          <p:cNvSpPr>
            <a:spLocks noGrp="1"/>
          </p:cNvSpPr>
          <p:nvPr>
            <p:ph idx="1"/>
          </p:nvPr>
        </p:nvSpPr>
        <p:spPr/>
        <p:txBody>
          <a:bodyPr/>
          <a:lstStyle/>
          <a:p>
            <a:r>
              <a:rPr lang="ja-JP" altLang="en-US" smtClean="0"/>
              <a:t>塩谷達也、 </a:t>
            </a:r>
            <a:r>
              <a:rPr lang="en-US" altLang="ja-JP" smtClean="0"/>
              <a:t>『</a:t>
            </a:r>
            <a:r>
              <a:rPr lang="ja-JP" altLang="en-US" smtClean="0"/>
              <a:t>ゴスペルの本</a:t>
            </a:r>
            <a:r>
              <a:rPr lang="en-US" altLang="ja-JP" smtClean="0"/>
              <a:t>』</a:t>
            </a:r>
            <a:r>
              <a:rPr lang="ja-JP" altLang="en-US" smtClean="0"/>
              <a:t>、２０１０年、ヤマハミュージック</a:t>
            </a:r>
            <a:endParaRPr lang="en-US" altLang="ja-JP" smtClean="0"/>
          </a:p>
          <a:p>
            <a:r>
              <a:rPr lang="ja-JP" altLang="en-US" smtClean="0"/>
              <a:t>アンソニー・ヘイルバット、</a:t>
            </a:r>
            <a:r>
              <a:rPr lang="en-US" altLang="ja-JP" smtClean="0"/>
              <a:t>『</a:t>
            </a:r>
            <a:r>
              <a:rPr lang="ja-JP" altLang="en-US" smtClean="0"/>
              <a:t>ゴスペル・サウンド</a:t>
            </a:r>
            <a:r>
              <a:rPr lang="en-US" altLang="ja-JP" smtClean="0"/>
              <a:t>』</a:t>
            </a:r>
            <a:r>
              <a:rPr lang="ja-JP" altLang="en-US" smtClean="0"/>
              <a:t>、１９９３</a:t>
            </a:r>
            <a:endParaRPr lang="en-US" altLang="ja-JP" smtClean="0"/>
          </a:p>
          <a:p>
            <a:r>
              <a:rPr lang="ja-JP" altLang="ja-JP" i="1" smtClean="0"/>
              <a:t>亀渕友香</a:t>
            </a:r>
            <a:r>
              <a:rPr lang="ja-JP" altLang="ja-JP" smtClean="0"/>
              <a:t> ＆ The Voices of Japan</a:t>
            </a:r>
          </a:p>
          <a:p>
            <a:pPr>
              <a:buFont typeface="Arial" charset="0"/>
              <a:buNone/>
            </a:pPr>
            <a:r>
              <a:rPr lang="en-US" altLang="ja-JP" smtClean="0"/>
              <a:t>	</a:t>
            </a:r>
            <a:r>
              <a:rPr lang="en-US" altLang="ja-JP" smtClean="0">
                <a:hlinkClick r:id="rId2"/>
              </a:rPr>
              <a:t>http://www.tmp-voja.co.jp/</a:t>
            </a:r>
            <a:endParaRPr lang="en-US" altLang="ja-JP" smtClean="0"/>
          </a:p>
          <a:p>
            <a:r>
              <a:rPr lang="ja-JP" altLang="en-US" smtClean="0"/>
              <a:t>木下航志オフィシャルサイト</a:t>
            </a:r>
            <a:r>
              <a:rPr lang="en-US" altLang="ja-JP" smtClean="0">
                <a:hlinkClick r:id="rId3"/>
              </a:rPr>
              <a:t>http://www.kishitakohshi.com/</a:t>
            </a:r>
            <a:endParaRPr lang="en-US" altLang="ja-JP" smtClean="0"/>
          </a:p>
          <a:p>
            <a:endParaRPr lang="en-US" altLang="ja-JP" smtClean="0"/>
          </a:p>
          <a:p>
            <a:endParaRPr lang="en-US" altLang="ja-JP" smtClean="0"/>
          </a:p>
          <a:p>
            <a:pPr>
              <a:buFont typeface="Arial" charset="0"/>
              <a:buNone/>
            </a:pPr>
            <a:endParaRPr lang="en-US" altLang="ja-JP" smtClean="0"/>
          </a:p>
          <a:p>
            <a:endParaRPr lang="en-US" altLang="ja-JP"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タイトル 1"/>
          <p:cNvSpPr>
            <a:spLocks noGrp="1"/>
          </p:cNvSpPr>
          <p:nvPr>
            <p:ph type="title"/>
          </p:nvPr>
        </p:nvSpPr>
        <p:spPr/>
        <p:txBody>
          <a:bodyPr/>
          <a:lstStyle/>
          <a:p>
            <a:r>
              <a:rPr lang="en-US" altLang="ja-JP" smtClean="0"/>
              <a:t>Gospel</a:t>
            </a:r>
            <a:r>
              <a:rPr lang="ja-JP" altLang="en-US" smtClean="0"/>
              <a:t>の誕生</a:t>
            </a:r>
          </a:p>
        </p:txBody>
      </p:sp>
      <p:graphicFrame>
        <p:nvGraphicFramePr>
          <p:cNvPr id="4" name="コンテンツ プレースホルダ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対角する 2 つの角を切り取った四角形 5"/>
          <p:cNvSpPr/>
          <p:nvPr/>
        </p:nvSpPr>
        <p:spPr>
          <a:xfrm>
            <a:off x="395288" y="1557338"/>
            <a:ext cx="7200900" cy="647700"/>
          </a:xfrm>
          <a:prstGeom prst="snip2DiagRect">
            <a:avLst/>
          </a:prstGeom>
          <a:solidFill>
            <a:schemeClr val="tx2">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434" name="タイトル 1"/>
          <p:cNvSpPr>
            <a:spLocks noGrp="1"/>
          </p:cNvSpPr>
          <p:nvPr>
            <p:ph type="title"/>
          </p:nvPr>
        </p:nvSpPr>
        <p:spPr/>
        <p:txBody>
          <a:bodyPr/>
          <a:lstStyle/>
          <a:p>
            <a:r>
              <a:rPr lang="en-US" altLang="ja-JP" smtClean="0"/>
              <a:t>Spiritual</a:t>
            </a:r>
            <a:r>
              <a:rPr lang="ja-JP" altLang="ja-JP" smtClean="0"/>
              <a:t>／黒人霊歌</a:t>
            </a:r>
            <a:endParaRPr lang="ja-JP" altLang="en-US" smtClean="0"/>
          </a:p>
        </p:txBody>
      </p:sp>
      <p:graphicFrame>
        <p:nvGraphicFramePr>
          <p:cNvPr id="4" name="コンテンツ プレースホルダ 3"/>
          <p:cNvGraphicFramePr>
            <a:graphicFrameLocks noGrp="1"/>
          </p:cNvGraphicFramePr>
          <p:nvPr>
            <p:ph idx="1"/>
          </p:nvPr>
        </p:nvGraphicFramePr>
        <p:xfrm>
          <a:off x="457200" y="2492896"/>
          <a:ext cx="8229600"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436" name="テキスト ボックス 4"/>
          <p:cNvSpPr txBox="1">
            <a:spLocks noChangeArrowheads="1"/>
          </p:cNvSpPr>
          <p:nvPr/>
        </p:nvSpPr>
        <p:spPr bwMode="auto">
          <a:xfrm>
            <a:off x="468313" y="1628775"/>
            <a:ext cx="8207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ja-JP" sz="3600"/>
              <a:t>アフリカ特有のリズムや音楽的感性</a:t>
            </a:r>
            <a:endParaRPr lang="en-US" altLang="ja-JP" sz="3600"/>
          </a:p>
          <a:p>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タイトル 1"/>
          <p:cNvSpPr>
            <a:spLocks noGrp="1"/>
          </p:cNvSpPr>
          <p:nvPr>
            <p:ph type="title"/>
          </p:nvPr>
        </p:nvSpPr>
        <p:spPr/>
        <p:txBody>
          <a:bodyPr/>
          <a:lstStyle/>
          <a:p>
            <a:r>
              <a:rPr lang="en-US" altLang="ja-JP" smtClean="0"/>
              <a:t>Gospel</a:t>
            </a:r>
            <a:r>
              <a:rPr lang="ja-JP" altLang="en-US" smtClean="0"/>
              <a:t>とキリスト教①</a:t>
            </a:r>
          </a:p>
        </p:txBody>
      </p:sp>
      <p:graphicFrame>
        <p:nvGraphicFramePr>
          <p:cNvPr id="4" name="コンテンツ プレースホルダ 3"/>
          <p:cNvGraphicFramePr>
            <a:graphicFrameLocks noGrp="1"/>
          </p:cNvGraphicFramePr>
          <p:nvPr>
            <p:ph idx="1"/>
          </p:nvPr>
        </p:nvGraphicFramePr>
        <p:xfrm>
          <a:off x="467544" y="1340768"/>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つの角を丸めた四角形 5"/>
          <p:cNvSpPr/>
          <p:nvPr/>
        </p:nvSpPr>
        <p:spPr>
          <a:xfrm>
            <a:off x="539750" y="5157788"/>
            <a:ext cx="7561263" cy="1295400"/>
          </a:xfrm>
          <a:prstGeom prst="snipRound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20482" name="タイトル 1"/>
          <p:cNvSpPr>
            <a:spLocks noGrp="1"/>
          </p:cNvSpPr>
          <p:nvPr>
            <p:ph type="title"/>
          </p:nvPr>
        </p:nvSpPr>
        <p:spPr/>
        <p:txBody>
          <a:bodyPr/>
          <a:lstStyle/>
          <a:p>
            <a:r>
              <a:rPr lang="en-US" altLang="ja-JP" smtClean="0"/>
              <a:t>Gospel</a:t>
            </a:r>
            <a:r>
              <a:rPr lang="ja-JP" altLang="en-US" smtClean="0"/>
              <a:t>とキリスト教②</a:t>
            </a:r>
          </a:p>
        </p:txBody>
      </p:sp>
      <p:graphicFrame>
        <p:nvGraphicFramePr>
          <p:cNvPr id="4" name="コンテンツ プレースホルダ 3"/>
          <p:cNvGraphicFramePr>
            <a:graphicFrameLocks noGrp="1"/>
          </p:cNvGraphicFramePr>
          <p:nvPr>
            <p:ph idx="1"/>
          </p:nvPr>
        </p:nvGraphicFramePr>
        <p:xfrm>
          <a:off x="467544" y="1484784"/>
          <a:ext cx="8229600"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484" name="テキスト ボックス 4"/>
          <p:cNvSpPr txBox="1">
            <a:spLocks noChangeArrowheads="1"/>
          </p:cNvSpPr>
          <p:nvPr/>
        </p:nvSpPr>
        <p:spPr bwMode="auto">
          <a:xfrm>
            <a:off x="684213" y="5229225"/>
            <a:ext cx="734377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ja-JP" sz="2400"/>
              <a:t>あなたがひどいことをいっても　わたしは傷つかない</a:t>
            </a:r>
            <a:endParaRPr lang="en-US" altLang="ja-JP" sz="2400"/>
          </a:p>
          <a:p>
            <a:r>
              <a:rPr lang="ja-JP" altLang="ja-JP" sz="2400"/>
              <a:t>もともといなかった友達をなくすことはない</a:t>
            </a:r>
            <a:r>
              <a:rPr lang="en-US" altLang="ja-JP" sz="2400"/>
              <a:t/>
            </a:r>
            <a:br>
              <a:rPr lang="en-US" altLang="ja-JP" sz="2400"/>
            </a:br>
            <a:r>
              <a:rPr lang="ja-JP" altLang="ja-JP" sz="2400"/>
              <a:t>わたしにはイエスがいつから　それで十分</a:t>
            </a:r>
            <a:endParaRPr lang="ja-JP" altLang="en-US" sz="2400"/>
          </a:p>
          <a:p>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つの角を切り取った四角形 5"/>
          <p:cNvSpPr/>
          <p:nvPr/>
        </p:nvSpPr>
        <p:spPr>
          <a:xfrm>
            <a:off x="611188" y="1557338"/>
            <a:ext cx="6337300" cy="863600"/>
          </a:xfrm>
          <a:prstGeom prst="snip1Rect">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21506" name="タイトル 1"/>
          <p:cNvSpPr>
            <a:spLocks noGrp="1"/>
          </p:cNvSpPr>
          <p:nvPr>
            <p:ph type="title"/>
          </p:nvPr>
        </p:nvSpPr>
        <p:spPr/>
        <p:txBody>
          <a:bodyPr/>
          <a:lstStyle/>
          <a:p>
            <a:r>
              <a:rPr lang="en-US" altLang="ja-JP" smtClean="0"/>
              <a:t>Gospel</a:t>
            </a:r>
            <a:r>
              <a:rPr lang="ja-JP" altLang="en-US" smtClean="0"/>
              <a:t>と女性</a:t>
            </a:r>
          </a:p>
        </p:txBody>
      </p:sp>
      <p:graphicFrame>
        <p:nvGraphicFramePr>
          <p:cNvPr id="4" name="コンテンツ プレースホルダ 3"/>
          <p:cNvGraphicFramePr>
            <a:graphicFrameLocks noGrp="1"/>
          </p:cNvGraphicFramePr>
          <p:nvPr>
            <p:ph idx="1"/>
          </p:nvPr>
        </p:nvGraphicFramePr>
        <p:xfrm>
          <a:off x="395536" y="2060848"/>
          <a:ext cx="8229600" cy="52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8" name="テキスト ボックス 4"/>
          <p:cNvSpPr txBox="1">
            <a:spLocks noChangeArrowheads="1"/>
          </p:cNvSpPr>
          <p:nvPr/>
        </p:nvSpPr>
        <p:spPr bwMode="auto">
          <a:xfrm>
            <a:off x="611188" y="1484313"/>
            <a:ext cx="76327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ja-JP" sz="2800"/>
              <a:t>ゴスペルにおいて</a:t>
            </a:r>
            <a:r>
              <a:rPr lang="ja-JP" altLang="en-US" sz="2800"/>
              <a:t>女性は</a:t>
            </a:r>
            <a:r>
              <a:rPr lang="en-US" altLang="ja-JP" sz="2800"/>
              <a:t/>
            </a:r>
            <a:br>
              <a:rPr lang="en-US" altLang="ja-JP" sz="2800"/>
            </a:br>
            <a:r>
              <a:rPr lang="ja-JP" altLang="ja-JP" sz="2800" b="1"/>
              <a:t>豊かな創造力をもっている</a:t>
            </a:r>
            <a:r>
              <a:rPr lang="ja-JP" altLang="en-US" sz="2800" b="1"/>
              <a:t>重要な存在</a:t>
            </a:r>
            <a:endParaRPr lang="ja-JP" altLang="en-US" sz="2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タイトル 1"/>
          <p:cNvSpPr>
            <a:spLocks noGrp="1"/>
          </p:cNvSpPr>
          <p:nvPr>
            <p:ph type="title"/>
          </p:nvPr>
        </p:nvSpPr>
        <p:spPr/>
        <p:txBody>
          <a:bodyPr/>
          <a:lstStyle/>
          <a:p>
            <a:r>
              <a:rPr lang="ja-JP" altLang="en-US" smtClean="0"/>
              <a:t>白人と黒人のゴスペルの違い</a:t>
            </a:r>
          </a:p>
        </p:txBody>
      </p:sp>
      <p:sp>
        <p:nvSpPr>
          <p:cNvPr id="22530" name="コンテンツ プレースホルダ 2"/>
          <p:cNvSpPr>
            <a:spLocks noGrp="1"/>
          </p:cNvSpPr>
          <p:nvPr>
            <p:ph idx="1"/>
          </p:nvPr>
        </p:nvSpPr>
        <p:spPr/>
        <p:txBody>
          <a:bodyPr/>
          <a:lstStyle/>
          <a:p>
            <a:r>
              <a:rPr lang="en-US" altLang="ja-JP" smtClean="0"/>
              <a:t>White Gospel (</a:t>
            </a:r>
            <a:r>
              <a:rPr lang="ja-JP" altLang="en-US" smtClean="0"/>
              <a:t>別名</a:t>
            </a:r>
            <a:r>
              <a:rPr lang="en-US" altLang="ja-JP" smtClean="0"/>
              <a:t>Southern Gospel)</a:t>
            </a:r>
          </a:p>
          <a:p>
            <a:pPr>
              <a:buFont typeface="Arial" charset="0"/>
              <a:buNone/>
            </a:pPr>
            <a:r>
              <a:rPr lang="ja-JP" altLang="en-US" sz="2800" smtClean="0"/>
              <a:t>南部の白人クリスチャンの体験と言い伝えから</a:t>
            </a:r>
            <a:r>
              <a:rPr lang="en-US" altLang="ja-JP" sz="2800" smtClean="0"/>
              <a:t/>
            </a:r>
            <a:br>
              <a:rPr lang="en-US" altLang="ja-JP" sz="2800" smtClean="0"/>
            </a:br>
            <a:r>
              <a:rPr lang="ja-JP" altLang="en-US" sz="2800" smtClean="0"/>
              <a:t>生まれた宗教音楽。ブルーグラスとカントリー・ミュージックの要素をあわせたもの。</a:t>
            </a:r>
            <a:endParaRPr lang="en-US" altLang="ja-JP" sz="2800" smtClean="0"/>
          </a:p>
          <a:p>
            <a:pPr>
              <a:buFont typeface="Arial" charset="0"/>
              <a:buNone/>
            </a:pPr>
            <a:endParaRPr lang="en-US" altLang="ja-JP" smtClean="0"/>
          </a:p>
          <a:p>
            <a:r>
              <a:rPr lang="ja-JP" altLang="en-US" smtClean="0"/>
              <a:t>現在、ゴスペルといえば大抵ブラック・ゴスペルを指す。ホワイト・ゴスペルはクリスチャン・コンテンポラリー・ミュージックと呼ばれる。</a:t>
            </a:r>
            <a:endParaRPr lang="en-US" altLang="ja-JP" smtClean="0"/>
          </a:p>
          <a:p>
            <a:pPr>
              <a:buFont typeface="Arial" charset="0"/>
              <a:buNone/>
            </a:pPr>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fontAlgn="auto">
              <a:spcAft>
                <a:spcPts val="0"/>
              </a:spcAft>
              <a:defRPr/>
            </a:pPr>
            <a:r>
              <a:rPr lang="ja-JP" altLang="en-US" smtClean="0"/>
              <a:t>ゴスペルの誕生から現在までの変容</a:t>
            </a:r>
            <a:endParaRPr lang="ja-JP" altLang="en-US" dirty="0"/>
          </a:p>
        </p:txBody>
      </p:sp>
      <p:sp>
        <p:nvSpPr>
          <p:cNvPr id="23554" name="コンテンツ プレースホルダ 6"/>
          <p:cNvSpPr>
            <a:spLocks noGrp="1"/>
          </p:cNvSpPr>
          <p:nvPr>
            <p:ph idx="1"/>
          </p:nvPr>
        </p:nvSpPr>
        <p:spPr/>
        <p:txBody>
          <a:bodyPr/>
          <a:lstStyle/>
          <a:p>
            <a:r>
              <a:rPr lang="en-US" altLang="ja-JP" smtClean="0"/>
              <a:t>1920</a:t>
            </a:r>
            <a:r>
              <a:rPr lang="ja-JP" altLang="en-US" smtClean="0"/>
              <a:t>年～</a:t>
            </a:r>
            <a:r>
              <a:rPr lang="en-US" altLang="ja-JP" smtClean="0"/>
              <a:t>30</a:t>
            </a:r>
            <a:r>
              <a:rPr lang="ja-JP" altLang="en-US" smtClean="0"/>
              <a:t>年代</a:t>
            </a:r>
            <a:r>
              <a:rPr lang="en-US" altLang="ja-JP" smtClean="0"/>
              <a:t/>
            </a:r>
            <a:br>
              <a:rPr lang="en-US" altLang="ja-JP" smtClean="0"/>
            </a:br>
            <a:r>
              <a:rPr lang="ja-JP" altLang="en-US" smtClean="0"/>
              <a:t>モダン・ゴスペルミュージックの誕生</a:t>
            </a:r>
            <a:endParaRPr lang="en-US" altLang="ja-JP" smtClean="0"/>
          </a:p>
          <a:p>
            <a:pPr>
              <a:buFont typeface="Arial" charset="0"/>
              <a:buNone/>
            </a:pPr>
            <a:endParaRPr lang="ja-JP" altLang="en-US" smtClean="0"/>
          </a:p>
        </p:txBody>
      </p:sp>
      <p:sp>
        <p:nvSpPr>
          <p:cNvPr id="8" name="角丸四角形 7"/>
          <p:cNvSpPr/>
          <p:nvPr/>
        </p:nvSpPr>
        <p:spPr>
          <a:xfrm>
            <a:off x="971550" y="2924175"/>
            <a:ext cx="4392613" cy="2665413"/>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ゴスペルの父　</a:t>
            </a:r>
            <a:r>
              <a:rPr lang="en-US" altLang="ja-JP" dirty="0">
                <a:solidFill>
                  <a:schemeClr val="tx1"/>
                </a:solidFill>
              </a:rPr>
              <a:t>Thomas</a:t>
            </a:r>
            <a:r>
              <a:rPr lang="ja-JP" altLang="en-US" dirty="0">
                <a:solidFill>
                  <a:schemeClr val="tx1"/>
                </a:solidFill>
              </a:rPr>
              <a:t> </a:t>
            </a:r>
            <a:r>
              <a:rPr lang="en-US" altLang="ja-JP" dirty="0">
                <a:solidFill>
                  <a:schemeClr val="tx1"/>
                </a:solidFill>
              </a:rPr>
              <a:t>A. Dorsey</a:t>
            </a:r>
            <a:br>
              <a:rPr lang="en-US" altLang="ja-JP" dirty="0">
                <a:solidFill>
                  <a:schemeClr val="tx1"/>
                </a:solidFill>
              </a:rPr>
            </a:br>
            <a:r>
              <a:rPr lang="ja-JP" altLang="en-US" dirty="0">
                <a:solidFill>
                  <a:schemeClr val="tx1"/>
                </a:solidFill>
              </a:rPr>
              <a:t>讃美歌にブルースのスタイルやリズムを融合させ、</a:t>
            </a:r>
            <a:r>
              <a:rPr lang="en-US" altLang="ja-JP" dirty="0">
                <a:solidFill>
                  <a:schemeClr val="tx1"/>
                </a:solidFill>
              </a:rPr>
              <a:t/>
            </a:r>
            <a:br>
              <a:rPr lang="en-US" altLang="ja-JP" dirty="0">
                <a:solidFill>
                  <a:schemeClr val="tx1"/>
                </a:solidFill>
              </a:rPr>
            </a:br>
            <a:r>
              <a:rPr lang="ja-JP" altLang="en-US" dirty="0">
                <a:solidFill>
                  <a:schemeClr val="tx1"/>
                </a:solidFill>
              </a:rPr>
              <a:t>ピアノ伴奏を初めて取り入れた。</a:t>
            </a:r>
            <a:endParaRPr lang="ja-JP" altLang="en-US" dirty="0">
              <a:solidFill>
                <a:schemeClr val="tx1"/>
              </a:solidFill>
            </a:endParaRPr>
          </a:p>
        </p:txBody>
      </p:sp>
      <p:pic>
        <p:nvPicPr>
          <p:cNvPr id="23556" name="図 8" descr="001__Thomas-A-Dorsey-pictures-1975-JO-3095-008-l.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24525" y="2781300"/>
            <a:ext cx="2735263"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537</TotalTime>
  <Words>713</Words>
  <Application>Microsoft Office PowerPoint</Application>
  <PresentationFormat>画面に合わせる (4:3)</PresentationFormat>
  <Paragraphs>132</Paragraphs>
  <Slides>24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24</vt:i4>
      </vt:variant>
    </vt:vector>
  </HeadingPairs>
  <TitlesOfParts>
    <vt:vector size="30" baseType="lpstr">
      <vt:lpstr>Calibri</vt:lpstr>
      <vt:lpstr>ＭＳ Ｐゴシック</vt:lpstr>
      <vt:lpstr>Arial</vt:lpstr>
      <vt:lpstr>Times New Roman</vt:lpstr>
      <vt:lpstr>Wingdings</vt:lpstr>
      <vt:lpstr>Office テーマ</vt:lpstr>
      <vt:lpstr>Gospel</vt:lpstr>
      <vt:lpstr>Gospel を生んだアフリカ人</vt:lpstr>
      <vt:lpstr>Gospelの誕生</vt:lpstr>
      <vt:lpstr>Spiritual／黒人霊歌</vt:lpstr>
      <vt:lpstr>Gospelとキリスト教①</vt:lpstr>
      <vt:lpstr>Gospelとキリスト教②</vt:lpstr>
      <vt:lpstr>Gospelと女性</vt:lpstr>
      <vt:lpstr>白人と黒人のゴスペルの違い</vt:lpstr>
      <vt:lpstr>ゴスペルの誕生から現在までの変容</vt:lpstr>
      <vt:lpstr>1940年代～1950年代 ゴスペルの黄金時代</vt:lpstr>
      <vt:lpstr>1960年代 ソウル・ミュージックへの接近</vt:lpstr>
      <vt:lpstr>1970年～ゴスペルのメッセージをポップス、ソウル、ジャズ、ブルース、ディスコ、ファンク、クラシックなど様々なスタイルで表現するようになる</vt:lpstr>
      <vt:lpstr>1980年代 伝統と新しいスタイルとの二極化</vt:lpstr>
      <vt:lpstr>1990代～　R&amp;B・Hip Hopとの融合　Contemporary Gospel</vt:lpstr>
      <vt:lpstr>1992年映画「天使にラブソングを…」</vt:lpstr>
      <vt:lpstr>ゴスペルの変容を振り返ると…</vt:lpstr>
      <vt:lpstr>日本におけるア・カペラ人気</vt:lpstr>
      <vt:lpstr>日本におけるア・カペラ人気</vt:lpstr>
      <vt:lpstr>日本でのゴスペル </vt:lpstr>
      <vt:lpstr>亀淵友香</vt:lpstr>
      <vt:lpstr>VOJA（ヴォジャ。The Voices of Japan）</vt:lpstr>
      <vt:lpstr>木下航志（きした こうし）</vt:lpstr>
      <vt:lpstr>日本での受け入れられ方</vt:lpstr>
      <vt:lpstr>参考文献</vt:lpstr>
    </vt:vector>
  </TitlesOfParts>
  <Company>FJ-USER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ごす</dc:title>
  <dc:creator>naomi</dc:creator>
  <cp:lastModifiedBy>ITセンター</cp:lastModifiedBy>
  <cp:revision>53</cp:revision>
  <dcterms:created xsi:type="dcterms:W3CDTF">2011-06-01T17:58:53Z</dcterms:created>
  <dcterms:modified xsi:type="dcterms:W3CDTF">2011-10-06T08:50:56Z</dcterms:modified>
</cp:coreProperties>
</file>